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0" r:id="rId1"/>
  </p:sldMasterIdLst>
  <p:notesMasterIdLst>
    <p:notesMasterId r:id="rId39"/>
  </p:notesMasterIdLst>
  <p:handoutMasterIdLst>
    <p:handoutMasterId r:id="rId40"/>
  </p:handoutMasterIdLst>
  <p:sldIdLst>
    <p:sldId id="920" r:id="rId2"/>
    <p:sldId id="975" r:id="rId3"/>
    <p:sldId id="976" r:id="rId4"/>
    <p:sldId id="977" r:id="rId5"/>
    <p:sldId id="978" r:id="rId6"/>
    <p:sldId id="979" r:id="rId7"/>
    <p:sldId id="980" r:id="rId8"/>
    <p:sldId id="981" r:id="rId9"/>
    <p:sldId id="982" r:id="rId10"/>
    <p:sldId id="983" r:id="rId11"/>
    <p:sldId id="984" r:id="rId12"/>
    <p:sldId id="985" r:id="rId13"/>
    <p:sldId id="986" r:id="rId14"/>
    <p:sldId id="987" r:id="rId15"/>
    <p:sldId id="988" r:id="rId16"/>
    <p:sldId id="989" r:id="rId17"/>
    <p:sldId id="990" r:id="rId18"/>
    <p:sldId id="991" r:id="rId19"/>
    <p:sldId id="992" r:id="rId20"/>
    <p:sldId id="993" r:id="rId21"/>
    <p:sldId id="994" r:id="rId22"/>
    <p:sldId id="995" r:id="rId23"/>
    <p:sldId id="996" r:id="rId24"/>
    <p:sldId id="997" r:id="rId25"/>
    <p:sldId id="998" r:id="rId26"/>
    <p:sldId id="999" r:id="rId27"/>
    <p:sldId id="1000" r:id="rId28"/>
    <p:sldId id="1010" r:id="rId29"/>
    <p:sldId id="1001" r:id="rId30"/>
    <p:sldId id="1002" r:id="rId31"/>
    <p:sldId id="1003" r:id="rId32"/>
    <p:sldId id="1004" r:id="rId33"/>
    <p:sldId id="1005" r:id="rId34"/>
    <p:sldId id="1006" r:id="rId35"/>
    <p:sldId id="1009" r:id="rId36"/>
    <p:sldId id="1008" r:id="rId37"/>
    <p:sldId id="804" r:id="rId38"/>
  </p:sldIdLst>
  <p:sldSz cx="12192000" cy="6858000"/>
  <p:notesSz cx="6858000" cy="9144000"/>
  <p:defaultTextStyle>
    <a:defPPr>
      <a:defRPr lang="zh-CN"/>
    </a:defPPr>
    <a:lvl1pPr marL="0" algn="l" defTabSz="9143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8" algn="l" defTabSz="9143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2" algn="l" defTabSz="9143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3E3DEC67-D806-4995-AABB-192EF5060B06}">
          <p14:sldIdLst>
            <p14:sldId id="920"/>
            <p14:sldId id="975"/>
            <p14:sldId id="976"/>
            <p14:sldId id="977"/>
            <p14:sldId id="978"/>
            <p14:sldId id="979"/>
            <p14:sldId id="980"/>
            <p14:sldId id="981"/>
            <p14:sldId id="982"/>
            <p14:sldId id="983"/>
            <p14:sldId id="984"/>
            <p14:sldId id="985"/>
            <p14:sldId id="986"/>
            <p14:sldId id="987"/>
            <p14:sldId id="988"/>
            <p14:sldId id="989"/>
            <p14:sldId id="990"/>
            <p14:sldId id="991"/>
            <p14:sldId id="992"/>
            <p14:sldId id="993"/>
            <p14:sldId id="994"/>
            <p14:sldId id="995"/>
            <p14:sldId id="996"/>
            <p14:sldId id="997"/>
            <p14:sldId id="998"/>
            <p14:sldId id="999"/>
            <p14:sldId id="1000"/>
            <p14:sldId id="1010"/>
            <p14:sldId id="1001"/>
            <p14:sldId id="1002"/>
            <p14:sldId id="1003"/>
            <p14:sldId id="1004"/>
            <p14:sldId id="1005"/>
            <p14:sldId id="1006"/>
            <p14:sldId id="1009"/>
            <p14:sldId id="1008"/>
            <p14:sldId id="80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hiddenSlides="1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2600"/>
    <a:srgbClr val="FF8000"/>
    <a:srgbClr val="A30000"/>
    <a:srgbClr val="AB7942"/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C4B1156A-380E-4F78-BDF5-A606A8083BF9}" styleName="中度样式 4 - 强调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ED083AE6-46FA-4A59-8FB0-9F97EB10719F}" styleName="浅色样式 3 - 强调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8034E78-7F5D-4C2E-B375-FC64B27BC917}" styleName="深色樣式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EC20E35-A176-4012-BC5E-935CFFF8708E}" styleName="中等深淺樣式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中等深淺樣式 3 - 輔色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淺色樣式 2 - 輔色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E9639D4-E3E2-4D34-9284-5A2195B3D0D7}" styleName="淺色樣式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93D81CF-94F2-401A-BA57-92F5A7B2D0C5}" styleName="中等深淺樣式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B301B821-A1FF-4177-AEE7-76D212191A09}" styleName="中等深淺樣式 1 - 輔色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580" autoAdjust="0"/>
    <p:restoredTop sz="86410" autoAdjust="0"/>
  </p:normalViewPr>
  <p:slideViewPr>
    <p:cSldViewPr snapToGrid="0">
      <p:cViewPr varScale="1">
        <p:scale>
          <a:sx n="88" d="100"/>
          <a:sy n="88" d="100"/>
        </p:scale>
        <p:origin x="1816" y="60"/>
      </p:cViewPr>
      <p:guideLst>
        <p:guide orient="horz" pos="2137"/>
        <p:guide pos="3840"/>
      </p:guideLst>
    </p:cSldViewPr>
  </p:slideViewPr>
  <p:outlineViewPr>
    <p:cViewPr>
      <p:scale>
        <a:sx n="33" d="100"/>
        <a:sy n="33" d="100"/>
      </p:scale>
      <p:origin x="0" y="-2597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4084"/>
    </p:cViewPr>
  </p:sorterViewPr>
  <p:notesViewPr>
    <p:cSldViewPr snapToGrid="0">
      <p:cViewPr varScale="1">
        <p:scale>
          <a:sx n="96" d="100"/>
          <a:sy n="96" d="100"/>
        </p:scale>
        <p:origin x="6134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C6E495-074D-4A49-A062-D8E5D467D02D}" type="datetimeFigureOut">
              <a:rPr lang="en-US" smtClean="0"/>
              <a:t>3/8/2021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CF7EF5-C109-324F-9D29-7407436FD4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2654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F24AD7-4E24-49EC-8378-ED00CCEB1ED7}" type="datetimeFigureOut">
              <a:rPr lang="zh-CN" altLang="en-US" smtClean="0"/>
              <a:t>2021/3/8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B317EA-879D-4C18-A7FE-780B87215D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1258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7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78" algn="l" defTabSz="91437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132" algn="l" defTabSz="91437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B317EA-879D-4C18-A7FE-780B87215D61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30371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B317EA-879D-4C18-A7FE-780B87215D61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02624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B317EA-879D-4C18-A7FE-780B87215D61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35279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B317EA-879D-4C18-A7FE-780B87215D61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7494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B317EA-879D-4C18-A7FE-780B87215D61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73057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B317EA-879D-4C18-A7FE-780B87215D61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18980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B317EA-879D-4C18-A7FE-780B87215D61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61642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B317EA-879D-4C18-A7FE-780B87215D61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32562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B317EA-879D-4C18-A7FE-780B87215D61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86749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B317EA-879D-4C18-A7FE-780B87215D61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73494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B317EA-879D-4C18-A7FE-780B87215D61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38104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B317EA-879D-4C18-A7FE-780B87215D61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770084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B317EA-879D-4C18-A7FE-780B87215D61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371624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B317EA-879D-4C18-A7FE-780B87215D61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041544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B317EA-879D-4C18-A7FE-780B87215D61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922883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B317EA-879D-4C18-A7FE-780B87215D61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845639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B317EA-879D-4C18-A7FE-780B87215D61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187881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B317EA-879D-4C18-A7FE-780B87215D61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505212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B317EA-879D-4C18-A7FE-780B87215D61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552834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B317EA-879D-4C18-A7FE-780B87215D61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235368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B317EA-879D-4C18-A7FE-780B87215D61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892526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B317EA-879D-4C18-A7FE-780B87215D61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8890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B317EA-879D-4C18-A7FE-780B87215D61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053546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B317EA-879D-4C18-A7FE-780B87215D61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854241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B317EA-879D-4C18-A7FE-780B87215D61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489634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B317EA-879D-4C18-A7FE-780B87215D61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076167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B317EA-879D-4C18-A7FE-780B87215D61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306493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B317EA-879D-4C18-A7FE-780B87215D61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535828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工作新意图发现</a:t>
            </a:r>
            <a:endParaRPr kumimoji="1"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B317EA-879D-4C18-A7FE-780B87215D61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94029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B317EA-879D-4C18-A7FE-780B87215D61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65296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B317EA-879D-4C18-A7FE-780B87215D61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80169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B317EA-879D-4C18-A7FE-780B87215D61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1092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B317EA-879D-4C18-A7FE-780B87215D61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39049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B317EA-879D-4C18-A7FE-780B87215D61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90703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B317EA-879D-4C18-A7FE-780B87215D61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60745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1424" y="1700814"/>
            <a:ext cx="10363200" cy="1470025"/>
          </a:xfrm>
        </p:spPr>
        <p:txBody>
          <a:bodyPr>
            <a:normAutofit/>
          </a:bodyPr>
          <a:lstStyle>
            <a:lvl1pPr>
              <a:defRPr sz="3600"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4571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3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3431180"/>
            <a:ext cx="12192000" cy="2138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6DDB4344-6D08-F045-8258-D96AB1178DB2}"/>
              </a:ext>
            </a:extLst>
          </p:cNvPr>
          <p:cNvPicPr>
            <a:picLocks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3669" y="145071"/>
            <a:ext cx="1080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7390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255448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43"/>
            <a:ext cx="27432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43"/>
            <a:ext cx="8026400" cy="5851525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05265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矩形 73">
            <a:extLst>
              <a:ext uri="{FF2B5EF4-FFF2-40B4-BE49-F238E27FC236}">
                <a16:creationId xmlns:a16="http://schemas.microsoft.com/office/drawing/2014/main" id="{818A1B41-492D-2E41-8DBE-C3C15FEB1CFF}"/>
              </a:ext>
            </a:extLst>
          </p:cNvPr>
          <p:cNvSpPr/>
          <p:nvPr userDrawn="1"/>
        </p:nvSpPr>
        <p:spPr>
          <a:xfrm>
            <a:off x="-1" y="160021"/>
            <a:ext cx="12192001" cy="112054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80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63960" y="368165"/>
            <a:ext cx="10369184" cy="922115"/>
          </a:xfrm>
        </p:spPr>
        <p:txBody>
          <a:bodyPr>
            <a:noAutofit/>
          </a:bodyPr>
          <a:lstStyle>
            <a:lvl1pPr algn="l">
              <a:defRPr sz="3600" b="0"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63961" y="1404813"/>
            <a:ext cx="10369183" cy="4525963"/>
          </a:xfrm>
        </p:spPr>
        <p:txBody>
          <a:bodyPr>
            <a:normAutofit/>
          </a:bodyPr>
          <a:lstStyle>
            <a:lvl1pPr marL="342874" indent="-342874" algn="l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rgbClr val="7030A0"/>
              </a:buClr>
              <a:buSzPct val="73000"/>
              <a:buFont typeface="Wingdings 2" pitchFamily="18" charset="2"/>
              <a:buChar char=""/>
              <a:defRPr lang="zh-CN" altLang="en-US" sz="2400" kern="1200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742895" indent="-285730">
              <a:buClr>
                <a:srgbClr val="B418B8"/>
              </a:buClr>
              <a:buSzPct val="80000"/>
              <a:buFont typeface="Wingdings" pitchFamily="2" charset="2"/>
              <a:buChar char="u"/>
              <a:defRPr lang="zh-CN" altLang="en-US" sz="2000" kern="1200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2pPr>
            <a:lvl3pPr marL="1142914" indent="-228584">
              <a:defRPr lang="zh-CN" altLang="en-US" sz="1800" kern="1200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3pPr>
            <a:lvl4pPr>
              <a:defRPr sz="1600">
                <a:latin typeface="Microsoft YaHei" charset="-122"/>
                <a:ea typeface="Microsoft YaHei" charset="-122"/>
                <a:cs typeface="Microsoft YaHei" charset="-122"/>
              </a:defRPr>
            </a:lvl4pPr>
            <a:lvl5pPr>
              <a:defRPr sz="1600">
                <a:latin typeface="Microsoft YaHei" charset="-122"/>
                <a:ea typeface="Microsoft YaHei" charset="-122"/>
                <a:cs typeface="Microsoft YaHei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marL="742895" lvl="1" indent="-285730" algn="l" defTabSz="914332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rgbClr val="7030A0"/>
              </a:buClr>
              <a:buSzPct val="80000"/>
              <a:buFont typeface="Wingdings 2" pitchFamily="18" charset="2"/>
              <a:buChar char=""/>
            </a:pPr>
            <a:r>
              <a:rPr lang="zh-CN" altLang="en-US" dirty="0"/>
              <a:t>第二级</a:t>
            </a:r>
          </a:p>
          <a:p>
            <a:pPr marL="1142914" lvl="2" indent="-228584" algn="l" defTabSz="914332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rgbClr val="7030A0"/>
              </a:buClr>
              <a:buSzPct val="60000"/>
              <a:buFont typeface="Wingdings" pitchFamily="2" charset="2"/>
              <a:buChar char=""/>
            </a:pPr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grpSp>
        <p:nvGrpSpPr>
          <p:cNvPr id="9" name="Group 40"/>
          <p:cNvGrpSpPr>
            <a:grpSpLocks noChangeAspect="1"/>
          </p:cNvGrpSpPr>
          <p:nvPr/>
        </p:nvGrpSpPr>
        <p:grpSpPr bwMode="auto">
          <a:xfrm>
            <a:off x="753441" y="5963974"/>
            <a:ext cx="11438560" cy="701675"/>
            <a:chOff x="0" y="3702"/>
            <a:chExt cx="5760" cy="465"/>
          </a:xfrm>
        </p:grpSpPr>
        <p:sp>
          <p:nvSpPr>
            <p:cNvPr id="10" name="Line 41"/>
            <p:cNvSpPr>
              <a:spLocks noChangeAspect="1" noChangeShapeType="1"/>
            </p:cNvSpPr>
            <p:nvPr/>
          </p:nvSpPr>
          <p:spPr bwMode="auto">
            <a:xfrm>
              <a:off x="0" y="4167"/>
              <a:ext cx="5078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11" name="Line 42"/>
            <p:cNvSpPr>
              <a:spLocks noChangeAspect="1" noChangeShapeType="1"/>
            </p:cNvSpPr>
            <p:nvPr/>
          </p:nvSpPr>
          <p:spPr bwMode="auto">
            <a:xfrm>
              <a:off x="5578" y="4167"/>
              <a:ext cx="182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12" name="Line 43"/>
            <p:cNvSpPr>
              <a:spLocks noChangeAspect="1" noChangeShapeType="1"/>
            </p:cNvSpPr>
            <p:nvPr/>
          </p:nvSpPr>
          <p:spPr bwMode="auto">
            <a:xfrm rot="1800000">
              <a:off x="5318" y="3891"/>
              <a:ext cx="158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13" name="Line 44"/>
            <p:cNvSpPr>
              <a:spLocks noChangeAspect="1" noChangeShapeType="1"/>
            </p:cNvSpPr>
            <p:nvPr/>
          </p:nvSpPr>
          <p:spPr bwMode="auto">
            <a:xfrm rot="5400000">
              <a:off x="5098" y="4075"/>
              <a:ext cx="185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grpSp>
          <p:nvGrpSpPr>
            <p:cNvPr id="14" name="Group 45"/>
            <p:cNvGrpSpPr>
              <a:grpSpLocks noChangeAspect="1"/>
            </p:cNvGrpSpPr>
            <p:nvPr/>
          </p:nvGrpSpPr>
          <p:grpSpPr bwMode="auto">
            <a:xfrm>
              <a:off x="5249" y="3981"/>
              <a:ext cx="98" cy="48"/>
              <a:chOff x="2595" y="2388"/>
              <a:chExt cx="389" cy="195"/>
            </a:xfrm>
          </p:grpSpPr>
          <p:sp>
            <p:nvSpPr>
              <p:cNvPr id="72" name="Arc 46"/>
              <p:cNvSpPr>
                <a:spLocks noChangeAspect="1"/>
              </p:cNvSpPr>
              <p:nvPr/>
            </p:nvSpPr>
            <p:spPr bwMode="auto">
              <a:xfrm flipH="1">
                <a:off x="2595" y="2388"/>
                <a:ext cx="194" cy="195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487"/>
                  <a:gd name="T1" fmla="*/ 0 h 21600"/>
                  <a:gd name="T2" fmla="*/ 21487 w 21487"/>
                  <a:gd name="T3" fmla="*/ 19395 h 21600"/>
                  <a:gd name="T4" fmla="*/ 0 w 2148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487" h="21600" fill="none" extrusionOk="0">
                    <a:moveTo>
                      <a:pt x="-1" y="0"/>
                    </a:moveTo>
                    <a:cubicBezTo>
                      <a:pt x="11075" y="0"/>
                      <a:pt x="20356" y="8377"/>
                      <a:pt x="21487" y="19394"/>
                    </a:cubicBezTo>
                  </a:path>
                  <a:path w="21487" h="21600" stroke="0" extrusionOk="0">
                    <a:moveTo>
                      <a:pt x="-1" y="0"/>
                    </a:moveTo>
                    <a:cubicBezTo>
                      <a:pt x="11075" y="0"/>
                      <a:pt x="20356" y="8377"/>
                      <a:pt x="21487" y="19394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13970">
                <a:solidFill>
                  <a:srgbClr val="823F98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0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1800"/>
              </a:p>
            </p:txBody>
          </p:sp>
          <p:sp>
            <p:nvSpPr>
              <p:cNvPr id="73" name="Arc 47"/>
              <p:cNvSpPr>
                <a:spLocks noChangeAspect="1"/>
              </p:cNvSpPr>
              <p:nvPr/>
            </p:nvSpPr>
            <p:spPr bwMode="auto">
              <a:xfrm>
                <a:off x="2790" y="2388"/>
                <a:ext cx="194" cy="195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526"/>
                  <a:gd name="T1" fmla="*/ 0 h 21600"/>
                  <a:gd name="T2" fmla="*/ 21526 w 21526"/>
                  <a:gd name="T3" fmla="*/ 19816 h 21600"/>
                  <a:gd name="T4" fmla="*/ 0 w 21526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526" h="21600" fill="none" extrusionOk="0">
                    <a:moveTo>
                      <a:pt x="-1" y="0"/>
                    </a:moveTo>
                    <a:cubicBezTo>
                      <a:pt x="11237" y="0"/>
                      <a:pt x="20598" y="8616"/>
                      <a:pt x="21526" y="19815"/>
                    </a:cubicBezTo>
                  </a:path>
                  <a:path w="21526" h="21600" stroke="0" extrusionOk="0">
                    <a:moveTo>
                      <a:pt x="-1" y="0"/>
                    </a:moveTo>
                    <a:cubicBezTo>
                      <a:pt x="11237" y="0"/>
                      <a:pt x="20598" y="8616"/>
                      <a:pt x="21526" y="19815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13970">
                <a:solidFill>
                  <a:srgbClr val="823F98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0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1800"/>
              </a:p>
            </p:txBody>
          </p:sp>
        </p:grpSp>
        <p:sp>
          <p:nvSpPr>
            <p:cNvPr id="15" name="Line 48"/>
            <p:cNvSpPr>
              <a:spLocks noChangeAspect="1" noChangeShapeType="1"/>
            </p:cNvSpPr>
            <p:nvPr/>
          </p:nvSpPr>
          <p:spPr bwMode="auto">
            <a:xfrm rot="1800000">
              <a:off x="5317" y="3875"/>
              <a:ext cx="165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16" name="Line 49"/>
            <p:cNvSpPr>
              <a:spLocks noChangeAspect="1" noChangeShapeType="1"/>
            </p:cNvSpPr>
            <p:nvPr/>
          </p:nvSpPr>
          <p:spPr bwMode="auto">
            <a:xfrm rot="19800000">
              <a:off x="5173" y="3875"/>
              <a:ext cx="166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17" name="Line 50"/>
            <p:cNvSpPr>
              <a:spLocks noChangeAspect="1" noChangeShapeType="1"/>
            </p:cNvSpPr>
            <p:nvPr/>
          </p:nvSpPr>
          <p:spPr bwMode="auto">
            <a:xfrm rot="19800000">
              <a:off x="5180" y="3891"/>
              <a:ext cx="159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18" name="Line 51"/>
            <p:cNvSpPr>
              <a:spLocks noChangeAspect="1" noChangeShapeType="1"/>
            </p:cNvSpPr>
            <p:nvPr/>
          </p:nvSpPr>
          <p:spPr bwMode="auto">
            <a:xfrm rot="5400000">
              <a:off x="5378" y="4049"/>
              <a:ext cx="236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19" name="Line 52"/>
            <p:cNvSpPr>
              <a:spLocks noChangeAspect="1" noChangeShapeType="1"/>
            </p:cNvSpPr>
            <p:nvPr/>
          </p:nvSpPr>
          <p:spPr bwMode="auto">
            <a:xfrm rot="5400000">
              <a:off x="5041" y="4049"/>
              <a:ext cx="236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20" name="Line 53"/>
            <p:cNvSpPr>
              <a:spLocks noChangeAspect="1" noChangeShapeType="1"/>
            </p:cNvSpPr>
            <p:nvPr/>
          </p:nvSpPr>
          <p:spPr bwMode="auto">
            <a:xfrm rot="5400000">
              <a:off x="5137" y="4075"/>
              <a:ext cx="185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21" name="Line 54"/>
            <p:cNvSpPr>
              <a:spLocks noChangeAspect="1" noChangeShapeType="1"/>
            </p:cNvSpPr>
            <p:nvPr/>
          </p:nvSpPr>
          <p:spPr bwMode="auto">
            <a:xfrm rot="5400000">
              <a:off x="5177" y="4095"/>
              <a:ext cx="144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22" name="Line 55"/>
            <p:cNvSpPr>
              <a:spLocks noChangeAspect="1" noChangeShapeType="1"/>
            </p:cNvSpPr>
            <p:nvPr/>
          </p:nvSpPr>
          <p:spPr bwMode="auto">
            <a:xfrm rot="5400000">
              <a:off x="5294" y="4094"/>
              <a:ext cx="144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23" name="Line 56"/>
            <p:cNvSpPr>
              <a:spLocks noChangeAspect="1" noChangeShapeType="1"/>
            </p:cNvSpPr>
            <p:nvPr/>
          </p:nvSpPr>
          <p:spPr bwMode="auto">
            <a:xfrm rot="5400000">
              <a:off x="5392" y="4094"/>
              <a:ext cx="144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24" name="Line 57"/>
            <p:cNvSpPr>
              <a:spLocks noChangeAspect="1" noChangeShapeType="1"/>
            </p:cNvSpPr>
            <p:nvPr/>
          </p:nvSpPr>
          <p:spPr bwMode="auto">
            <a:xfrm rot="5400000">
              <a:off x="5275" y="4095"/>
              <a:ext cx="144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25" name="Line 58"/>
            <p:cNvSpPr>
              <a:spLocks noChangeAspect="1" noChangeShapeType="1"/>
            </p:cNvSpPr>
            <p:nvPr/>
          </p:nvSpPr>
          <p:spPr bwMode="auto">
            <a:xfrm rot="5400000">
              <a:off x="5224" y="4103"/>
              <a:ext cx="126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26" name="Line 59"/>
            <p:cNvSpPr>
              <a:spLocks noChangeAspect="1" noChangeShapeType="1"/>
            </p:cNvSpPr>
            <p:nvPr/>
          </p:nvSpPr>
          <p:spPr bwMode="auto">
            <a:xfrm rot="5400000">
              <a:off x="5247" y="4103"/>
              <a:ext cx="126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grpSp>
          <p:nvGrpSpPr>
            <p:cNvPr id="27" name="Group 60"/>
            <p:cNvGrpSpPr>
              <a:grpSpLocks noChangeAspect="1"/>
            </p:cNvGrpSpPr>
            <p:nvPr/>
          </p:nvGrpSpPr>
          <p:grpSpPr bwMode="auto">
            <a:xfrm>
              <a:off x="5287" y="4028"/>
              <a:ext cx="23" cy="13"/>
              <a:chOff x="2744" y="2557"/>
              <a:chExt cx="114" cy="57"/>
            </a:xfrm>
          </p:grpSpPr>
          <p:sp>
            <p:nvSpPr>
              <p:cNvPr id="70" name="Arc 61"/>
              <p:cNvSpPr>
                <a:spLocks noChangeAspect="1"/>
              </p:cNvSpPr>
              <p:nvPr/>
            </p:nvSpPr>
            <p:spPr bwMode="auto">
              <a:xfrm flipH="1">
                <a:off x="2744" y="2557"/>
                <a:ext cx="57" cy="57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1600"/>
                  <a:gd name="T2" fmla="*/ 21600 w 21600"/>
                  <a:gd name="T3" fmla="*/ 21600 h 21600"/>
                  <a:gd name="T4" fmla="*/ 0 w 2160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13970">
                <a:solidFill>
                  <a:srgbClr val="823F98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0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1800"/>
              </a:p>
            </p:txBody>
          </p:sp>
          <p:sp>
            <p:nvSpPr>
              <p:cNvPr id="71" name="Arc 62"/>
              <p:cNvSpPr>
                <a:spLocks noChangeAspect="1"/>
              </p:cNvSpPr>
              <p:nvPr/>
            </p:nvSpPr>
            <p:spPr bwMode="auto">
              <a:xfrm>
                <a:off x="2801" y="2557"/>
                <a:ext cx="57" cy="57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1600"/>
                  <a:gd name="T2" fmla="*/ 21600 w 21600"/>
                  <a:gd name="T3" fmla="*/ 21600 h 21600"/>
                  <a:gd name="T4" fmla="*/ 0 w 2160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13970">
                <a:solidFill>
                  <a:srgbClr val="823F98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0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1800"/>
              </a:p>
            </p:txBody>
          </p:sp>
        </p:grpSp>
        <p:sp>
          <p:nvSpPr>
            <p:cNvPr id="28" name="Line 63"/>
            <p:cNvSpPr>
              <a:spLocks noChangeAspect="1" noChangeShapeType="1"/>
            </p:cNvSpPr>
            <p:nvPr/>
          </p:nvSpPr>
          <p:spPr bwMode="auto">
            <a:xfrm>
              <a:off x="5287" y="4167"/>
              <a:ext cx="23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29" name="Line 64"/>
            <p:cNvSpPr>
              <a:spLocks noChangeAspect="1" noChangeShapeType="1"/>
            </p:cNvSpPr>
            <p:nvPr/>
          </p:nvSpPr>
          <p:spPr bwMode="auto">
            <a:xfrm>
              <a:off x="5230" y="4167"/>
              <a:ext cx="19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30" name="Line 65"/>
            <p:cNvSpPr>
              <a:spLocks noChangeAspect="1" noChangeShapeType="1"/>
            </p:cNvSpPr>
            <p:nvPr/>
          </p:nvSpPr>
          <p:spPr bwMode="auto">
            <a:xfrm>
              <a:off x="5347" y="4167"/>
              <a:ext cx="19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31" name="Line 66"/>
            <p:cNvSpPr>
              <a:spLocks noChangeAspect="1" noChangeShapeType="1"/>
            </p:cNvSpPr>
            <p:nvPr/>
          </p:nvSpPr>
          <p:spPr bwMode="auto">
            <a:xfrm>
              <a:off x="5465" y="4167"/>
              <a:ext cx="30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32" name="Line 67"/>
            <p:cNvSpPr>
              <a:spLocks noChangeAspect="1" noChangeShapeType="1"/>
            </p:cNvSpPr>
            <p:nvPr/>
          </p:nvSpPr>
          <p:spPr bwMode="auto">
            <a:xfrm>
              <a:off x="5160" y="4167"/>
              <a:ext cx="31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33" name="Line 68"/>
            <p:cNvSpPr>
              <a:spLocks noChangeAspect="1" noChangeShapeType="1"/>
            </p:cNvSpPr>
            <p:nvPr/>
          </p:nvSpPr>
          <p:spPr bwMode="auto">
            <a:xfrm>
              <a:off x="5160" y="3931"/>
              <a:ext cx="31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34" name="Line 69"/>
            <p:cNvSpPr>
              <a:spLocks noChangeAspect="1" noChangeShapeType="1"/>
            </p:cNvSpPr>
            <p:nvPr/>
          </p:nvSpPr>
          <p:spPr bwMode="auto">
            <a:xfrm>
              <a:off x="5465" y="3931"/>
              <a:ext cx="30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35" name="Line 70"/>
            <p:cNvSpPr>
              <a:spLocks noChangeAspect="1" noChangeShapeType="1"/>
            </p:cNvSpPr>
            <p:nvPr/>
          </p:nvSpPr>
          <p:spPr bwMode="auto">
            <a:xfrm>
              <a:off x="5471" y="3916"/>
              <a:ext cx="24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36" name="Line 71"/>
            <p:cNvSpPr>
              <a:spLocks noChangeAspect="1" noChangeShapeType="1"/>
            </p:cNvSpPr>
            <p:nvPr/>
          </p:nvSpPr>
          <p:spPr bwMode="auto">
            <a:xfrm>
              <a:off x="5160" y="3916"/>
              <a:ext cx="24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37" name="Line 72"/>
            <p:cNvSpPr>
              <a:spLocks noChangeAspect="1" noChangeShapeType="1"/>
            </p:cNvSpPr>
            <p:nvPr/>
          </p:nvSpPr>
          <p:spPr bwMode="auto">
            <a:xfrm rot="5400000">
              <a:off x="5460" y="4049"/>
              <a:ext cx="236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38" name="Line 73"/>
            <p:cNvSpPr>
              <a:spLocks noChangeAspect="1" noChangeShapeType="1"/>
            </p:cNvSpPr>
            <p:nvPr/>
          </p:nvSpPr>
          <p:spPr bwMode="auto">
            <a:xfrm rot="5400000">
              <a:off x="5394" y="4049"/>
              <a:ext cx="236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39" name="Line 74"/>
            <p:cNvSpPr>
              <a:spLocks noChangeAspect="1" noChangeShapeType="1"/>
            </p:cNvSpPr>
            <p:nvPr/>
          </p:nvSpPr>
          <p:spPr bwMode="auto">
            <a:xfrm>
              <a:off x="5512" y="3931"/>
              <a:ext cx="66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0" name="Line 75"/>
            <p:cNvSpPr>
              <a:spLocks noChangeAspect="1" noChangeShapeType="1"/>
            </p:cNvSpPr>
            <p:nvPr/>
          </p:nvSpPr>
          <p:spPr bwMode="auto">
            <a:xfrm>
              <a:off x="5160" y="3810"/>
              <a:ext cx="336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" name="Line 76"/>
            <p:cNvSpPr>
              <a:spLocks noChangeAspect="1" noChangeShapeType="1"/>
            </p:cNvSpPr>
            <p:nvPr/>
          </p:nvSpPr>
          <p:spPr bwMode="auto">
            <a:xfrm>
              <a:off x="5175" y="3796"/>
              <a:ext cx="306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grpSp>
          <p:nvGrpSpPr>
            <p:cNvPr id="42" name="Group 77"/>
            <p:cNvGrpSpPr>
              <a:grpSpLocks noChangeAspect="1"/>
            </p:cNvGrpSpPr>
            <p:nvPr/>
          </p:nvGrpSpPr>
          <p:grpSpPr bwMode="auto">
            <a:xfrm>
              <a:off x="5078" y="3849"/>
              <a:ext cx="66" cy="67"/>
              <a:chOff x="1882" y="1842"/>
              <a:chExt cx="249" cy="250"/>
            </a:xfrm>
          </p:grpSpPr>
          <p:sp>
            <p:nvSpPr>
              <p:cNvPr id="66" name="Line 78"/>
              <p:cNvSpPr>
                <a:spLocks noChangeAspect="1" noChangeShapeType="1"/>
              </p:cNvSpPr>
              <p:nvPr/>
            </p:nvSpPr>
            <p:spPr bwMode="auto">
              <a:xfrm>
                <a:off x="1882" y="2092"/>
                <a:ext cx="249" cy="0"/>
              </a:xfrm>
              <a:prstGeom prst="line">
                <a:avLst/>
              </a:prstGeom>
              <a:noFill/>
              <a:ln w="13970">
                <a:solidFill>
                  <a:srgbClr val="823F98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800"/>
              </a:p>
            </p:txBody>
          </p:sp>
          <p:sp>
            <p:nvSpPr>
              <p:cNvPr id="67" name="Line 79"/>
              <p:cNvSpPr>
                <a:spLocks noChangeAspect="1" noChangeShapeType="1"/>
              </p:cNvSpPr>
              <p:nvPr/>
            </p:nvSpPr>
            <p:spPr bwMode="auto">
              <a:xfrm>
                <a:off x="1882" y="1842"/>
                <a:ext cx="249" cy="0"/>
              </a:xfrm>
              <a:prstGeom prst="line">
                <a:avLst/>
              </a:prstGeom>
              <a:noFill/>
              <a:ln w="13970">
                <a:solidFill>
                  <a:srgbClr val="823F98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800"/>
              </a:p>
            </p:txBody>
          </p:sp>
          <p:sp>
            <p:nvSpPr>
              <p:cNvPr id="68" name="Line 80"/>
              <p:cNvSpPr>
                <a:spLocks noChangeAspect="1" noChangeShapeType="1"/>
              </p:cNvSpPr>
              <p:nvPr/>
            </p:nvSpPr>
            <p:spPr bwMode="auto">
              <a:xfrm rot="5400000">
                <a:off x="2006" y="1967"/>
                <a:ext cx="249" cy="0"/>
              </a:xfrm>
              <a:prstGeom prst="line">
                <a:avLst/>
              </a:prstGeom>
              <a:noFill/>
              <a:ln w="13970">
                <a:solidFill>
                  <a:srgbClr val="823F98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800"/>
              </a:p>
            </p:txBody>
          </p:sp>
          <p:sp>
            <p:nvSpPr>
              <p:cNvPr id="69" name="Line 81"/>
              <p:cNvSpPr>
                <a:spLocks noChangeAspect="1" noChangeShapeType="1"/>
              </p:cNvSpPr>
              <p:nvPr/>
            </p:nvSpPr>
            <p:spPr bwMode="auto">
              <a:xfrm rot="5400000">
                <a:off x="1757" y="1967"/>
                <a:ext cx="249" cy="0"/>
              </a:xfrm>
              <a:prstGeom prst="line">
                <a:avLst/>
              </a:prstGeom>
              <a:noFill/>
              <a:ln w="13970">
                <a:solidFill>
                  <a:srgbClr val="823F98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800"/>
              </a:p>
            </p:txBody>
          </p:sp>
        </p:grpSp>
        <p:grpSp>
          <p:nvGrpSpPr>
            <p:cNvPr id="43" name="Group 82"/>
            <p:cNvGrpSpPr>
              <a:grpSpLocks noChangeAspect="1"/>
            </p:cNvGrpSpPr>
            <p:nvPr/>
          </p:nvGrpSpPr>
          <p:grpSpPr bwMode="auto">
            <a:xfrm>
              <a:off x="5512" y="3849"/>
              <a:ext cx="66" cy="67"/>
              <a:chOff x="1882" y="1842"/>
              <a:chExt cx="249" cy="250"/>
            </a:xfrm>
          </p:grpSpPr>
          <p:sp>
            <p:nvSpPr>
              <p:cNvPr id="62" name="Line 83"/>
              <p:cNvSpPr>
                <a:spLocks noChangeAspect="1" noChangeShapeType="1"/>
              </p:cNvSpPr>
              <p:nvPr/>
            </p:nvSpPr>
            <p:spPr bwMode="auto">
              <a:xfrm>
                <a:off x="1882" y="2092"/>
                <a:ext cx="249" cy="0"/>
              </a:xfrm>
              <a:prstGeom prst="line">
                <a:avLst/>
              </a:prstGeom>
              <a:noFill/>
              <a:ln w="13970">
                <a:solidFill>
                  <a:srgbClr val="823F98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800"/>
              </a:p>
            </p:txBody>
          </p:sp>
          <p:sp>
            <p:nvSpPr>
              <p:cNvPr id="63" name="Line 84"/>
              <p:cNvSpPr>
                <a:spLocks noChangeAspect="1" noChangeShapeType="1"/>
              </p:cNvSpPr>
              <p:nvPr/>
            </p:nvSpPr>
            <p:spPr bwMode="auto">
              <a:xfrm>
                <a:off x="1882" y="1842"/>
                <a:ext cx="249" cy="0"/>
              </a:xfrm>
              <a:prstGeom prst="line">
                <a:avLst/>
              </a:prstGeom>
              <a:noFill/>
              <a:ln w="13970">
                <a:solidFill>
                  <a:srgbClr val="823F98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800"/>
              </a:p>
            </p:txBody>
          </p:sp>
          <p:sp>
            <p:nvSpPr>
              <p:cNvPr id="64" name="Line 85"/>
              <p:cNvSpPr>
                <a:spLocks noChangeAspect="1" noChangeShapeType="1"/>
              </p:cNvSpPr>
              <p:nvPr/>
            </p:nvSpPr>
            <p:spPr bwMode="auto">
              <a:xfrm rot="5400000">
                <a:off x="2006" y="1967"/>
                <a:ext cx="249" cy="0"/>
              </a:xfrm>
              <a:prstGeom prst="line">
                <a:avLst/>
              </a:prstGeom>
              <a:noFill/>
              <a:ln w="13970">
                <a:solidFill>
                  <a:srgbClr val="823F98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800"/>
              </a:p>
            </p:txBody>
          </p:sp>
          <p:sp>
            <p:nvSpPr>
              <p:cNvPr id="65" name="Line 86"/>
              <p:cNvSpPr>
                <a:spLocks noChangeAspect="1" noChangeShapeType="1"/>
              </p:cNvSpPr>
              <p:nvPr/>
            </p:nvSpPr>
            <p:spPr bwMode="auto">
              <a:xfrm rot="5400000">
                <a:off x="1757" y="1967"/>
                <a:ext cx="249" cy="0"/>
              </a:xfrm>
              <a:prstGeom prst="line">
                <a:avLst/>
              </a:prstGeom>
              <a:noFill/>
              <a:ln w="13970">
                <a:solidFill>
                  <a:srgbClr val="823F98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800"/>
              </a:p>
            </p:txBody>
          </p:sp>
        </p:grpSp>
        <p:sp>
          <p:nvSpPr>
            <p:cNvPr id="44" name="Line 87"/>
            <p:cNvSpPr>
              <a:spLocks noChangeAspect="1" noChangeShapeType="1"/>
            </p:cNvSpPr>
            <p:nvPr/>
          </p:nvSpPr>
          <p:spPr bwMode="auto">
            <a:xfrm rot="5400000">
              <a:off x="5107" y="3864"/>
              <a:ext cx="105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5" name="Line 88"/>
            <p:cNvSpPr>
              <a:spLocks noChangeAspect="1" noChangeShapeType="1"/>
            </p:cNvSpPr>
            <p:nvPr/>
          </p:nvSpPr>
          <p:spPr bwMode="auto">
            <a:xfrm rot="5400000">
              <a:off x="5443" y="3863"/>
              <a:ext cx="105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grpSp>
          <p:nvGrpSpPr>
            <p:cNvPr id="46" name="Group 89"/>
            <p:cNvGrpSpPr>
              <a:grpSpLocks noChangeAspect="1"/>
            </p:cNvGrpSpPr>
            <p:nvPr/>
          </p:nvGrpSpPr>
          <p:grpSpPr bwMode="auto">
            <a:xfrm>
              <a:off x="5175" y="3702"/>
              <a:ext cx="306" cy="175"/>
              <a:chOff x="2301" y="1281"/>
              <a:chExt cx="1220" cy="697"/>
            </a:xfrm>
          </p:grpSpPr>
          <p:sp>
            <p:nvSpPr>
              <p:cNvPr id="60" name="Arc 90"/>
              <p:cNvSpPr>
                <a:spLocks noChangeAspect="1"/>
              </p:cNvSpPr>
              <p:nvPr/>
            </p:nvSpPr>
            <p:spPr bwMode="auto">
              <a:xfrm flipH="1">
                <a:off x="2301" y="1281"/>
                <a:ext cx="610" cy="697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19053"/>
                  <a:gd name="T1" fmla="*/ 0 h 21600"/>
                  <a:gd name="T2" fmla="*/ 19053 w 19053"/>
                  <a:gd name="T3" fmla="*/ 11424 h 21600"/>
                  <a:gd name="T4" fmla="*/ 0 w 19053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9053" h="21600" fill="none" extrusionOk="0">
                    <a:moveTo>
                      <a:pt x="-1" y="0"/>
                    </a:moveTo>
                    <a:cubicBezTo>
                      <a:pt x="7972" y="0"/>
                      <a:pt x="15296" y="4391"/>
                      <a:pt x="19052" y="11424"/>
                    </a:cubicBezTo>
                  </a:path>
                  <a:path w="19053" h="21600" stroke="0" extrusionOk="0">
                    <a:moveTo>
                      <a:pt x="-1" y="0"/>
                    </a:moveTo>
                    <a:cubicBezTo>
                      <a:pt x="7972" y="0"/>
                      <a:pt x="15296" y="4391"/>
                      <a:pt x="19052" y="11424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13970">
                <a:solidFill>
                  <a:srgbClr val="823F98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0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1800"/>
              </a:p>
            </p:txBody>
          </p:sp>
          <p:sp>
            <p:nvSpPr>
              <p:cNvPr id="61" name="Arc 91"/>
              <p:cNvSpPr>
                <a:spLocks noChangeAspect="1"/>
              </p:cNvSpPr>
              <p:nvPr/>
            </p:nvSpPr>
            <p:spPr bwMode="auto">
              <a:xfrm>
                <a:off x="2911" y="1281"/>
                <a:ext cx="610" cy="697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19080"/>
                  <a:gd name="T1" fmla="*/ 0 h 21600"/>
                  <a:gd name="T2" fmla="*/ 19080 w 19080"/>
                  <a:gd name="T3" fmla="*/ 11474 h 21600"/>
                  <a:gd name="T4" fmla="*/ 0 w 1908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9080" h="21600" fill="none" extrusionOk="0">
                    <a:moveTo>
                      <a:pt x="-1" y="0"/>
                    </a:moveTo>
                    <a:cubicBezTo>
                      <a:pt x="7992" y="0"/>
                      <a:pt x="15332" y="4413"/>
                      <a:pt x="19079" y="11474"/>
                    </a:cubicBezTo>
                  </a:path>
                  <a:path w="19080" h="21600" stroke="0" extrusionOk="0">
                    <a:moveTo>
                      <a:pt x="-1" y="0"/>
                    </a:moveTo>
                    <a:cubicBezTo>
                      <a:pt x="7992" y="0"/>
                      <a:pt x="15332" y="4413"/>
                      <a:pt x="19079" y="11474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13970">
                <a:solidFill>
                  <a:srgbClr val="823F98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0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1800"/>
              </a:p>
            </p:txBody>
          </p:sp>
        </p:grpSp>
        <p:sp>
          <p:nvSpPr>
            <p:cNvPr id="47" name="Line 92"/>
            <p:cNvSpPr>
              <a:spLocks noChangeAspect="1" noChangeShapeType="1"/>
            </p:cNvSpPr>
            <p:nvPr/>
          </p:nvSpPr>
          <p:spPr bwMode="auto">
            <a:xfrm>
              <a:off x="5191" y="3982"/>
              <a:ext cx="38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8" name="Line 93"/>
            <p:cNvSpPr>
              <a:spLocks noChangeAspect="1" noChangeShapeType="1"/>
            </p:cNvSpPr>
            <p:nvPr/>
          </p:nvSpPr>
          <p:spPr bwMode="auto">
            <a:xfrm rot="5400000">
              <a:off x="5025" y="4049"/>
              <a:ext cx="236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9" name="Line 94"/>
            <p:cNvSpPr>
              <a:spLocks noChangeAspect="1" noChangeShapeType="1"/>
            </p:cNvSpPr>
            <p:nvPr/>
          </p:nvSpPr>
          <p:spPr bwMode="auto">
            <a:xfrm rot="5400000">
              <a:off x="4960" y="4049"/>
              <a:ext cx="236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50" name="Line 95"/>
            <p:cNvSpPr>
              <a:spLocks noChangeAspect="1" noChangeShapeType="1"/>
            </p:cNvSpPr>
            <p:nvPr/>
          </p:nvSpPr>
          <p:spPr bwMode="auto">
            <a:xfrm>
              <a:off x="5078" y="3931"/>
              <a:ext cx="65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51" name="Line 96"/>
            <p:cNvSpPr>
              <a:spLocks noChangeAspect="1" noChangeShapeType="1"/>
            </p:cNvSpPr>
            <p:nvPr/>
          </p:nvSpPr>
          <p:spPr bwMode="auto">
            <a:xfrm rot="5400000">
              <a:off x="5341" y="4103"/>
              <a:ext cx="126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52" name="Line 97"/>
            <p:cNvSpPr>
              <a:spLocks noChangeAspect="1" noChangeShapeType="1"/>
            </p:cNvSpPr>
            <p:nvPr/>
          </p:nvSpPr>
          <p:spPr bwMode="auto">
            <a:xfrm rot="5400000">
              <a:off x="5364" y="4103"/>
              <a:ext cx="126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grpSp>
          <p:nvGrpSpPr>
            <p:cNvPr id="53" name="Group 98"/>
            <p:cNvGrpSpPr>
              <a:grpSpLocks noChangeAspect="1"/>
            </p:cNvGrpSpPr>
            <p:nvPr/>
          </p:nvGrpSpPr>
          <p:grpSpPr bwMode="auto">
            <a:xfrm>
              <a:off x="5404" y="4028"/>
              <a:ext cx="23" cy="13"/>
              <a:chOff x="2744" y="2557"/>
              <a:chExt cx="114" cy="57"/>
            </a:xfrm>
          </p:grpSpPr>
          <p:sp>
            <p:nvSpPr>
              <p:cNvPr id="58" name="Arc 99"/>
              <p:cNvSpPr>
                <a:spLocks noChangeAspect="1"/>
              </p:cNvSpPr>
              <p:nvPr/>
            </p:nvSpPr>
            <p:spPr bwMode="auto">
              <a:xfrm flipH="1">
                <a:off x="2744" y="2557"/>
                <a:ext cx="57" cy="57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1600"/>
                  <a:gd name="T2" fmla="*/ 21600 w 21600"/>
                  <a:gd name="T3" fmla="*/ 21600 h 21600"/>
                  <a:gd name="T4" fmla="*/ 0 w 2160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13970">
                <a:solidFill>
                  <a:srgbClr val="823F98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0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1800"/>
              </a:p>
            </p:txBody>
          </p:sp>
          <p:sp>
            <p:nvSpPr>
              <p:cNvPr id="59" name="Arc 100"/>
              <p:cNvSpPr>
                <a:spLocks noChangeAspect="1"/>
              </p:cNvSpPr>
              <p:nvPr/>
            </p:nvSpPr>
            <p:spPr bwMode="auto">
              <a:xfrm>
                <a:off x="2801" y="2557"/>
                <a:ext cx="57" cy="57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1600"/>
                  <a:gd name="T2" fmla="*/ 21600 w 21600"/>
                  <a:gd name="T3" fmla="*/ 21600 h 21600"/>
                  <a:gd name="T4" fmla="*/ 0 w 2160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13970">
                <a:solidFill>
                  <a:srgbClr val="823F98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0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1800"/>
              </a:p>
            </p:txBody>
          </p:sp>
        </p:grpSp>
        <p:sp>
          <p:nvSpPr>
            <p:cNvPr id="54" name="Line 101"/>
            <p:cNvSpPr>
              <a:spLocks noChangeAspect="1" noChangeShapeType="1"/>
            </p:cNvSpPr>
            <p:nvPr/>
          </p:nvSpPr>
          <p:spPr bwMode="auto">
            <a:xfrm>
              <a:off x="5404" y="4167"/>
              <a:ext cx="23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grpSp>
          <p:nvGrpSpPr>
            <p:cNvPr id="55" name="Group 102"/>
            <p:cNvGrpSpPr>
              <a:grpSpLocks noChangeAspect="1"/>
            </p:cNvGrpSpPr>
            <p:nvPr/>
          </p:nvGrpSpPr>
          <p:grpSpPr bwMode="auto">
            <a:xfrm>
              <a:off x="5366" y="3980"/>
              <a:ext cx="98" cy="49"/>
              <a:chOff x="2595" y="2388"/>
              <a:chExt cx="389" cy="195"/>
            </a:xfrm>
          </p:grpSpPr>
          <p:sp>
            <p:nvSpPr>
              <p:cNvPr id="56" name="Arc 103"/>
              <p:cNvSpPr>
                <a:spLocks noChangeAspect="1"/>
              </p:cNvSpPr>
              <p:nvPr/>
            </p:nvSpPr>
            <p:spPr bwMode="auto">
              <a:xfrm flipH="1">
                <a:off x="2595" y="2388"/>
                <a:ext cx="194" cy="195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487"/>
                  <a:gd name="T1" fmla="*/ 0 h 21600"/>
                  <a:gd name="T2" fmla="*/ 21487 w 21487"/>
                  <a:gd name="T3" fmla="*/ 19395 h 21600"/>
                  <a:gd name="T4" fmla="*/ 0 w 2148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487" h="21600" fill="none" extrusionOk="0">
                    <a:moveTo>
                      <a:pt x="-1" y="0"/>
                    </a:moveTo>
                    <a:cubicBezTo>
                      <a:pt x="11075" y="0"/>
                      <a:pt x="20356" y="8377"/>
                      <a:pt x="21487" y="19394"/>
                    </a:cubicBezTo>
                  </a:path>
                  <a:path w="21487" h="21600" stroke="0" extrusionOk="0">
                    <a:moveTo>
                      <a:pt x="-1" y="0"/>
                    </a:moveTo>
                    <a:cubicBezTo>
                      <a:pt x="11075" y="0"/>
                      <a:pt x="20356" y="8377"/>
                      <a:pt x="21487" y="19394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13970">
                <a:solidFill>
                  <a:srgbClr val="823F98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0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1800"/>
              </a:p>
            </p:txBody>
          </p:sp>
          <p:sp>
            <p:nvSpPr>
              <p:cNvPr id="57" name="Arc 104"/>
              <p:cNvSpPr>
                <a:spLocks noChangeAspect="1"/>
              </p:cNvSpPr>
              <p:nvPr/>
            </p:nvSpPr>
            <p:spPr bwMode="auto">
              <a:xfrm>
                <a:off x="2790" y="2388"/>
                <a:ext cx="194" cy="195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526"/>
                  <a:gd name="T1" fmla="*/ 0 h 21600"/>
                  <a:gd name="T2" fmla="*/ 21526 w 21526"/>
                  <a:gd name="T3" fmla="*/ 19816 h 21600"/>
                  <a:gd name="T4" fmla="*/ 0 w 21526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526" h="21600" fill="none" extrusionOk="0">
                    <a:moveTo>
                      <a:pt x="-1" y="0"/>
                    </a:moveTo>
                    <a:cubicBezTo>
                      <a:pt x="11237" y="0"/>
                      <a:pt x="20598" y="8616"/>
                      <a:pt x="21526" y="19815"/>
                    </a:cubicBezTo>
                  </a:path>
                  <a:path w="21526" h="21600" stroke="0" extrusionOk="0">
                    <a:moveTo>
                      <a:pt x="-1" y="0"/>
                    </a:moveTo>
                    <a:cubicBezTo>
                      <a:pt x="11237" y="0"/>
                      <a:pt x="20598" y="8616"/>
                      <a:pt x="21526" y="19815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13970">
                <a:solidFill>
                  <a:srgbClr val="823F98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0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1800"/>
              </a:p>
            </p:txBody>
          </p:sp>
        </p:grpSp>
      </p:grpSp>
      <p:sp>
        <p:nvSpPr>
          <p:cNvPr id="75" name="矩形 74">
            <a:extLst>
              <a:ext uri="{FF2B5EF4-FFF2-40B4-BE49-F238E27FC236}">
                <a16:creationId xmlns:a16="http://schemas.microsoft.com/office/drawing/2014/main" id="{17E88C99-71EA-D146-8EEB-C25BEED6B01D}"/>
              </a:ext>
            </a:extLst>
          </p:cNvPr>
          <p:cNvSpPr/>
          <p:nvPr userDrawn="1"/>
        </p:nvSpPr>
        <p:spPr>
          <a:xfrm>
            <a:off x="0" y="3050"/>
            <a:ext cx="12192000" cy="408817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800">
              <a:solidFill>
                <a:srgbClr val="7030A0"/>
              </a:solidFill>
            </a:endParaRPr>
          </a:p>
        </p:txBody>
      </p:sp>
      <p:pic>
        <p:nvPicPr>
          <p:cNvPr id="76" name="圖片 75">
            <a:extLst>
              <a:ext uri="{FF2B5EF4-FFF2-40B4-BE49-F238E27FC236}">
                <a16:creationId xmlns:a16="http://schemas.microsoft.com/office/drawing/2014/main" id="{89994F0B-B355-A74C-B23B-7D65AB5D04B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5840" y="453276"/>
            <a:ext cx="792000" cy="792000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A331A434-26C6-8C4C-8FF0-1673B7A153EF}"/>
              </a:ext>
            </a:extLst>
          </p:cNvPr>
          <p:cNvSpPr txBox="1"/>
          <p:nvPr userDrawn="1"/>
        </p:nvSpPr>
        <p:spPr>
          <a:xfrm>
            <a:off x="5219699" y="0"/>
            <a:ext cx="1752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TW" altLang="en-US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004681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5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6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49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66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83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99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16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32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grpSp>
        <p:nvGrpSpPr>
          <p:cNvPr id="7" name="Group 40"/>
          <p:cNvGrpSpPr>
            <a:grpSpLocks noChangeAspect="1"/>
          </p:cNvGrpSpPr>
          <p:nvPr userDrawn="1"/>
        </p:nvGrpSpPr>
        <p:grpSpPr bwMode="auto">
          <a:xfrm>
            <a:off x="753438" y="5963974"/>
            <a:ext cx="10841379" cy="701675"/>
            <a:chOff x="0" y="3702"/>
            <a:chExt cx="5760" cy="465"/>
          </a:xfrm>
        </p:grpSpPr>
        <p:sp>
          <p:nvSpPr>
            <p:cNvPr id="8" name="Line 41"/>
            <p:cNvSpPr>
              <a:spLocks noChangeAspect="1" noChangeShapeType="1"/>
            </p:cNvSpPr>
            <p:nvPr/>
          </p:nvSpPr>
          <p:spPr bwMode="auto">
            <a:xfrm>
              <a:off x="0" y="4167"/>
              <a:ext cx="5078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9" name="Line 42"/>
            <p:cNvSpPr>
              <a:spLocks noChangeAspect="1" noChangeShapeType="1"/>
            </p:cNvSpPr>
            <p:nvPr/>
          </p:nvSpPr>
          <p:spPr bwMode="auto">
            <a:xfrm>
              <a:off x="5578" y="4167"/>
              <a:ext cx="182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10" name="Line 43"/>
            <p:cNvSpPr>
              <a:spLocks noChangeAspect="1" noChangeShapeType="1"/>
            </p:cNvSpPr>
            <p:nvPr/>
          </p:nvSpPr>
          <p:spPr bwMode="auto">
            <a:xfrm rot="1800000">
              <a:off x="5318" y="3891"/>
              <a:ext cx="158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11" name="Line 44"/>
            <p:cNvSpPr>
              <a:spLocks noChangeAspect="1" noChangeShapeType="1"/>
            </p:cNvSpPr>
            <p:nvPr/>
          </p:nvSpPr>
          <p:spPr bwMode="auto">
            <a:xfrm rot="5400000">
              <a:off x="5098" y="4075"/>
              <a:ext cx="185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grpSp>
          <p:nvGrpSpPr>
            <p:cNvPr id="12" name="Group 45"/>
            <p:cNvGrpSpPr>
              <a:grpSpLocks noChangeAspect="1"/>
            </p:cNvGrpSpPr>
            <p:nvPr/>
          </p:nvGrpSpPr>
          <p:grpSpPr bwMode="auto">
            <a:xfrm>
              <a:off x="5249" y="3981"/>
              <a:ext cx="98" cy="48"/>
              <a:chOff x="2595" y="2388"/>
              <a:chExt cx="389" cy="195"/>
            </a:xfrm>
          </p:grpSpPr>
          <p:sp>
            <p:nvSpPr>
              <p:cNvPr id="70" name="Arc 46"/>
              <p:cNvSpPr>
                <a:spLocks noChangeAspect="1"/>
              </p:cNvSpPr>
              <p:nvPr/>
            </p:nvSpPr>
            <p:spPr bwMode="auto">
              <a:xfrm flipH="1">
                <a:off x="2595" y="2388"/>
                <a:ext cx="194" cy="195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487"/>
                  <a:gd name="T1" fmla="*/ 0 h 21600"/>
                  <a:gd name="T2" fmla="*/ 21487 w 21487"/>
                  <a:gd name="T3" fmla="*/ 19395 h 21600"/>
                  <a:gd name="T4" fmla="*/ 0 w 2148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487" h="21600" fill="none" extrusionOk="0">
                    <a:moveTo>
                      <a:pt x="-1" y="0"/>
                    </a:moveTo>
                    <a:cubicBezTo>
                      <a:pt x="11075" y="0"/>
                      <a:pt x="20356" y="8377"/>
                      <a:pt x="21487" y="19394"/>
                    </a:cubicBezTo>
                  </a:path>
                  <a:path w="21487" h="21600" stroke="0" extrusionOk="0">
                    <a:moveTo>
                      <a:pt x="-1" y="0"/>
                    </a:moveTo>
                    <a:cubicBezTo>
                      <a:pt x="11075" y="0"/>
                      <a:pt x="20356" y="8377"/>
                      <a:pt x="21487" y="19394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13970">
                <a:solidFill>
                  <a:srgbClr val="823F98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0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1800"/>
              </a:p>
            </p:txBody>
          </p:sp>
          <p:sp>
            <p:nvSpPr>
              <p:cNvPr id="71" name="Arc 47"/>
              <p:cNvSpPr>
                <a:spLocks noChangeAspect="1"/>
              </p:cNvSpPr>
              <p:nvPr/>
            </p:nvSpPr>
            <p:spPr bwMode="auto">
              <a:xfrm>
                <a:off x="2790" y="2388"/>
                <a:ext cx="194" cy="195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526"/>
                  <a:gd name="T1" fmla="*/ 0 h 21600"/>
                  <a:gd name="T2" fmla="*/ 21526 w 21526"/>
                  <a:gd name="T3" fmla="*/ 19816 h 21600"/>
                  <a:gd name="T4" fmla="*/ 0 w 21526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526" h="21600" fill="none" extrusionOk="0">
                    <a:moveTo>
                      <a:pt x="-1" y="0"/>
                    </a:moveTo>
                    <a:cubicBezTo>
                      <a:pt x="11237" y="0"/>
                      <a:pt x="20598" y="8616"/>
                      <a:pt x="21526" y="19815"/>
                    </a:cubicBezTo>
                  </a:path>
                  <a:path w="21526" h="21600" stroke="0" extrusionOk="0">
                    <a:moveTo>
                      <a:pt x="-1" y="0"/>
                    </a:moveTo>
                    <a:cubicBezTo>
                      <a:pt x="11237" y="0"/>
                      <a:pt x="20598" y="8616"/>
                      <a:pt x="21526" y="19815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13970">
                <a:solidFill>
                  <a:srgbClr val="823F98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0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1800"/>
              </a:p>
            </p:txBody>
          </p:sp>
        </p:grpSp>
        <p:sp>
          <p:nvSpPr>
            <p:cNvPr id="13" name="Line 48"/>
            <p:cNvSpPr>
              <a:spLocks noChangeAspect="1" noChangeShapeType="1"/>
            </p:cNvSpPr>
            <p:nvPr/>
          </p:nvSpPr>
          <p:spPr bwMode="auto">
            <a:xfrm rot="1800000">
              <a:off x="5317" y="3875"/>
              <a:ext cx="165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14" name="Line 49"/>
            <p:cNvSpPr>
              <a:spLocks noChangeAspect="1" noChangeShapeType="1"/>
            </p:cNvSpPr>
            <p:nvPr/>
          </p:nvSpPr>
          <p:spPr bwMode="auto">
            <a:xfrm rot="19800000">
              <a:off x="5173" y="3875"/>
              <a:ext cx="166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15" name="Line 50"/>
            <p:cNvSpPr>
              <a:spLocks noChangeAspect="1" noChangeShapeType="1"/>
            </p:cNvSpPr>
            <p:nvPr/>
          </p:nvSpPr>
          <p:spPr bwMode="auto">
            <a:xfrm rot="19800000">
              <a:off x="5180" y="3891"/>
              <a:ext cx="159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16" name="Line 51"/>
            <p:cNvSpPr>
              <a:spLocks noChangeAspect="1" noChangeShapeType="1"/>
            </p:cNvSpPr>
            <p:nvPr/>
          </p:nvSpPr>
          <p:spPr bwMode="auto">
            <a:xfrm rot="5400000">
              <a:off x="5378" y="4049"/>
              <a:ext cx="236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17" name="Line 52"/>
            <p:cNvSpPr>
              <a:spLocks noChangeAspect="1" noChangeShapeType="1"/>
            </p:cNvSpPr>
            <p:nvPr/>
          </p:nvSpPr>
          <p:spPr bwMode="auto">
            <a:xfrm rot="5400000">
              <a:off x="5041" y="4049"/>
              <a:ext cx="236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18" name="Line 53"/>
            <p:cNvSpPr>
              <a:spLocks noChangeAspect="1" noChangeShapeType="1"/>
            </p:cNvSpPr>
            <p:nvPr/>
          </p:nvSpPr>
          <p:spPr bwMode="auto">
            <a:xfrm rot="5400000">
              <a:off x="5137" y="4075"/>
              <a:ext cx="185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19" name="Line 54"/>
            <p:cNvSpPr>
              <a:spLocks noChangeAspect="1" noChangeShapeType="1"/>
            </p:cNvSpPr>
            <p:nvPr/>
          </p:nvSpPr>
          <p:spPr bwMode="auto">
            <a:xfrm rot="5400000">
              <a:off x="5177" y="4095"/>
              <a:ext cx="144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20" name="Line 55"/>
            <p:cNvSpPr>
              <a:spLocks noChangeAspect="1" noChangeShapeType="1"/>
            </p:cNvSpPr>
            <p:nvPr/>
          </p:nvSpPr>
          <p:spPr bwMode="auto">
            <a:xfrm rot="5400000">
              <a:off x="5294" y="4094"/>
              <a:ext cx="144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21" name="Line 56"/>
            <p:cNvSpPr>
              <a:spLocks noChangeAspect="1" noChangeShapeType="1"/>
            </p:cNvSpPr>
            <p:nvPr/>
          </p:nvSpPr>
          <p:spPr bwMode="auto">
            <a:xfrm rot="5400000">
              <a:off x="5392" y="4094"/>
              <a:ext cx="144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22" name="Line 57"/>
            <p:cNvSpPr>
              <a:spLocks noChangeAspect="1" noChangeShapeType="1"/>
            </p:cNvSpPr>
            <p:nvPr/>
          </p:nvSpPr>
          <p:spPr bwMode="auto">
            <a:xfrm rot="5400000">
              <a:off x="5275" y="4095"/>
              <a:ext cx="144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23" name="Line 58"/>
            <p:cNvSpPr>
              <a:spLocks noChangeAspect="1" noChangeShapeType="1"/>
            </p:cNvSpPr>
            <p:nvPr/>
          </p:nvSpPr>
          <p:spPr bwMode="auto">
            <a:xfrm rot="5400000">
              <a:off x="5224" y="4103"/>
              <a:ext cx="126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24" name="Line 59"/>
            <p:cNvSpPr>
              <a:spLocks noChangeAspect="1" noChangeShapeType="1"/>
            </p:cNvSpPr>
            <p:nvPr/>
          </p:nvSpPr>
          <p:spPr bwMode="auto">
            <a:xfrm rot="5400000">
              <a:off x="5247" y="4103"/>
              <a:ext cx="126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grpSp>
          <p:nvGrpSpPr>
            <p:cNvPr id="25" name="Group 60"/>
            <p:cNvGrpSpPr>
              <a:grpSpLocks noChangeAspect="1"/>
            </p:cNvGrpSpPr>
            <p:nvPr/>
          </p:nvGrpSpPr>
          <p:grpSpPr bwMode="auto">
            <a:xfrm>
              <a:off x="5287" y="4028"/>
              <a:ext cx="23" cy="13"/>
              <a:chOff x="2744" y="2557"/>
              <a:chExt cx="114" cy="57"/>
            </a:xfrm>
          </p:grpSpPr>
          <p:sp>
            <p:nvSpPr>
              <p:cNvPr id="68" name="Arc 61"/>
              <p:cNvSpPr>
                <a:spLocks noChangeAspect="1"/>
              </p:cNvSpPr>
              <p:nvPr/>
            </p:nvSpPr>
            <p:spPr bwMode="auto">
              <a:xfrm flipH="1">
                <a:off x="2744" y="2557"/>
                <a:ext cx="57" cy="57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1600"/>
                  <a:gd name="T2" fmla="*/ 21600 w 21600"/>
                  <a:gd name="T3" fmla="*/ 21600 h 21600"/>
                  <a:gd name="T4" fmla="*/ 0 w 2160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13970">
                <a:solidFill>
                  <a:srgbClr val="823F98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0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1800"/>
              </a:p>
            </p:txBody>
          </p:sp>
          <p:sp>
            <p:nvSpPr>
              <p:cNvPr id="69" name="Arc 62"/>
              <p:cNvSpPr>
                <a:spLocks noChangeAspect="1"/>
              </p:cNvSpPr>
              <p:nvPr/>
            </p:nvSpPr>
            <p:spPr bwMode="auto">
              <a:xfrm>
                <a:off x="2801" y="2557"/>
                <a:ext cx="57" cy="57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1600"/>
                  <a:gd name="T2" fmla="*/ 21600 w 21600"/>
                  <a:gd name="T3" fmla="*/ 21600 h 21600"/>
                  <a:gd name="T4" fmla="*/ 0 w 2160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13970">
                <a:solidFill>
                  <a:srgbClr val="823F98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0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1800"/>
              </a:p>
            </p:txBody>
          </p:sp>
        </p:grpSp>
        <p:sp>
          <p:nvSpPr>
            <p:cNvPr id="26" name="Line 63"/>
            <p:cNvSpPr>
              <a:spLocks noChangeAspect="1" noChangeShapeType="1"/>
            </p:cNvSpPr>
            <p:nvPr/>
          </p:nvSpPr>
          <p:spPr bwMode="auto">
            <a:xfrm>
              <a:off x="5287" y="4167"/>
              <a:ext cx="23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27" name="Line 64"/>
            <p:cNvSpPr>
              <a:spLocks noChangeAspect="1" noChangeShapeType="1"/>
            </p:cNvSpPr>
            <p:nvPr/>
          </p:nvSpPr>
          <p:spPr bwMode="auto">
            <a:xfrm>
              <a:off x="5230" y="4167"/>
              <a:ext cx="19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28" name="Line 65"/>
            <p:cNvSpPr>
              <a:spLocks noChangeAspect="1" noChangeShapeType="1"/>
            </p:cNvSpPr>
            <p:nvPr/>
          </p:nvSpPr>
          <p:spPr bwMode="auto">
            <a:xfrm>
              <a:off x="5347" y="4167"/>
              <a:ext cx="19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29" name="Line 66"/>
            <p:cNvSpPr>
              <a:spLocks noChangeAspect="1" noChangeShapeType="1"/>
            </p:cNvSpPr>
            <p:nvPr/>
          </p:nvSpPr>
          <p:spPr bwMode="auto">
            <a:xfrm>
              <a:off x="5465" y="4167"/>
              <a:ext cx="30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30" name="Line 67"/>
            <p:cNvSpPr>
              <a:spLocks noChangeAspect="1" noChangeShapeType="1"/>
            </p:cNvSpPr>
            <p:nvPr/>
          </p:nvSpPr>
          <p:spPr bwMode="auto">
            <a:xfrm>
              <a:off x="5160" y="4167"/>
              <a:ext cx="31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31" name="Line 68"/>
            <p:cNvSpPr>
              <a:spLocks noChangeAspect="1" noChangeShapeType="1"/>
            </p:cNvSpPr>
            <p:nvPr/>
          </p:nvSpPr>
          <p:spPr bwMode="auto">
            <a:xfrm>
              <a:off x="5160" y="3931"/>
              <a:ext cx="31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32" name="Line 69"/>
            <p:cNvSpPr>
              <a:spLocks noChangeAspect="1" noChangeShapeType="1"/>
            </p:cNvSpPr>
            <p:nvPr/>
          </p:nvSpPr>
          <p:spPr bwMode="auto">
            <a:xfrm>
              <a:off x="5465" y="3931"/>
              <a:ext cx="30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33" name="Line 70"/>
            <p:cNvSpPr>
              <a:spLocks noChangeAspect="1" noChangeShapeType="1"/>
            </p:cNvSpPr>
            <p:nvPr/>
          </p:nvSpPr>
          <p:spPr bwMode="auto">
            <a:xfrm>
              <a:off x="5471" y="3916"/>
              <a:ext cx="24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34" name="Line 71"/>
            <p:cNvSpPr>
              <a:spLocks noChangeAspect="1" noChangeShapeType="1"/>
            </p:cNvSpPr>
            <p:nvPr/>
          </p:nvSpPr>
          <p:spPr bwMode="auto">
            <a:xfrm>
              <a:off x="5160" y="3916"/>
              <a:ext cx="24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35" name="Line 72"/>
            <p:cNvSpPr>
              <a:spLocks noChangeAspect="1" noChangeShapeType="1"/>
            </p:cNvSpPr>
            <p:nvPr/>
          </p:nvSpPr>
          <p:spPr bwMode="auto">
            <a:xfrm rot="5400000">
              <a:off x="5460" y="4049"/>
              <a:ext cx="236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36" name="Line 73"/>
            <p:cNvSpPr>
              <a:spLocks noChangeAspect="1" noChangeShapeType="1"/>
            </p:cNvSpPr>
            <p:nvPr/>
          </p:nvSpPr>
          <p:spPr bwMode="auto">
            <a:xfrm rot="5400000">
              <a:off x="5394" y="4049"/>
              <a:ext cx="236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37" name="Line 74"/>
            <p:cNvSpPr>
              <a:spLocks noChangeAspect="1" noChangeShapeType="1"/>
            </p:cNvSpPr>
            <p:nvPr/>
          </p:nvSpPr>
          <p:spPr bwMode="auto">
            <a:xfrm>
              <a:off x="5512" y="3931"/>
              <a:ext cx="66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38" name="Line 75"/>
            <p:cNvSpPr>
              <a:spLocks noChangeAspect="1" noChangeShapeType="1"/>
            </p:cNvSpPr>
            <p:nvPr/>
          </p:nvSpPr>
          <p:spPr bwMode="auto">
            <a:xfrm>
              <a:off x="5160" y="3810"/>
              <a:ext cx="336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39" name="Line 76"/>
            <p:cNvSpPr>
              <a:spLocks noChangeAspect="1" noChangeShapeType="1"/>
            </p:cNvSpPr>
            <p:nvPr/>
          </p:nvSpPr>
          <p:spPr bwMode="auto">
            <a:xfrm>
              <a:off x="5175" y="3796"/>
              <a:ext cx="306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grpSp>
          <p:nvGrpSpPr>
            <p:cNvPr id="40" name="Group 77"/>
            <p:cNvGrpSpPr>
              <a:grpSpLocks noChangeAspect="1"/>
            </p:cNvGrpSpPr>
            <p:nvPr/>
          </p:nvGrpSpPr>
          <p:grpSpPr bwMode="auto">
            <a:xfrm>
              <a:off x="5078" y="3849"/>
              <a:ext cx="66" cy="67"/>
              <a:chOff x="1882" y="1842"/>
              <a:chExt cx="249" cy="250"/>
            </a:xfrm>
          </p:grpSpPr>
          <p:sp>
            <p:nvSpPr>
              <p:cNvPr id="64" name="Line 78"/>
              <p:cNvSpPr>
                <a:spLocks noChangeAspect="1" noChangeShapeType="1"/>
              </p:cNvSpPr>
              <p:nvPr/>
            </p:nvSpPr>
            <p:spPr bwMode="auto">
              <a:xfrm>
                <a:off x="1882" y="2092"/>
                <a:ext cx="249" cy="0"/>
              </a:xfrm>
              <a:prstGeom prst="line">
                <a:avLst/>
              </a:prstGeom>
              <a:noFill/>
              <a:ln w="13970">
                <a:solidFill>
                  <a:srgbClr val="823F98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800"/>
              </a:p>
            </p:txBody>
          </p:sp>
          <p:sp>
            <p:nvSpPr>
              <p:cNvPr id="65" name="Line 79"/>
              <p:cNvSpPr>
                <a:spLocks noChangeAspect="1" noChangeShapeType="1"/>
              </p:cNvSpPr>
              <p:nvPr/>
            </p:nvSpPr>
            <p:spPr bwMode="auto">
              <a:xfrm>
                <a:off x="1882" y="1842"/>
                <a:ext cx="249" cy="0"/>
              </a:xfrm>
              <a:prstGeom prst="line">
                <a:avLst/>
              </a:prstGeom>
              <a:noFill/>
              <a:ln w="13970">
                <a:solidFill>
                  <a:srgbClr val="823F98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800"/>
              </a:p>
            </p:txBody>
          </p:sp>
          <p:sp>
            <p:nvSpPr>
              <p:cNvPr id="66" name="Line 80"/>
              <p:cNvSpPr>
                <a:spLocks noChangeAspect="1" noChangeShapeType="1"/>
              </p:cNvSpPr>
              <p:nvPr/>
            </p:nvSpPr>
            <p:spPr bwMode="auto">
              <a:xfrm rot="5400000">
                <a:off x="2006" y="1967"/>
                <a:ext cx="249" cy="0"/>
              </a:xfrm>
              <a:prstGeom prst="line">
                <a:avLst/>
              </a:prstGeom>
              <a:noFill/>
              <a:ln w="13970">
                <a:solidFill>
                  <a:srgbClr val="823F98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800"/>
              </a:p>
            </p:txBody>
          </p:sp>
          <p:sp>
            <p:nvSpPr>
              <p:cNvPr id="67" name="Line 81"/>
              <p:cNvSpPr>
                <a:spLocks noChangeAspect="1" noChangeShapeType="1"/>
              </p:cNvSpPr>
              <p:nvPr/>
            </p:nvSpPr>
            <p:spPr bwMode="auto">
              <a:xfrm rot="5400000">
                <a:off x="1757" y="1967"/>
                <a:ext cx="249" cy="0"/>
              </a:xfrm>
              <a:prstGeom prst="line">
                <a:avLst/>
              </a:prstGeom>
              <a:noFill/>
              <a:ln w="13970">
                <a:solidFill>
                  <a:srgbClr val="823F98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800"/>
              </a:p>
            </p:txBody>
          </p:sp>
        </p:grpSp>
        <p:grpSp>
          <p:nvGrpSpPr>
            <p:cNvPr id="41" name="Group 82"/>
            <p:cNvGrpSpPr>
              <a:grpSpLocks noChangeAspect="1"/>
            </p:cNvGrpSpPr>
            <p:nvPr/>
          </p:nvGrpSpPr>
          <p:grpSpPr bwMode="auto">
            <a:xfrm>
              <a:off x="5512" y="3849"/>
              <a:ext cx="66" cy="67"/>
              <a:chOff x="1882" y="1842"/>
              <a:chExt cx="249" cy="250"/>
            </a:xfrm>
          </p:grpSpPr>
          <p:sp>
            <p:nvSpPr>
              <p:cNvPr id="60" name="Line 83"/>
              <p:cNvSpPr>
                <a:spLocks noChangeAspect="1" noChangeShapeType="1"/>
              </p:cNvSpPr>
              <p:nvPr/>
            </p:nvSpPr>
            <p:spPr bwMode="auto">
              <a:xfrm>
                <a:off x="1882" y="2092"/>
                <a:ext cx="249" cy="0"/>
              </a:xfrm>
              <a:prstGeom prst="line">
                <a:avLst/>
              </a:prstGeom>
              <a:noFill/>
              <a:ln w="13970">
                <a:solidFill>
                  <a:srgbClr val="823F98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800"/>
              </a:p>
            </p:txBody>
          </p:sp>
          <p:sp>
            <p:nvSpPr>
              <p:cNvPr id="61" name="Line 84"/>
              <p:cNvSpPr>
                <a:spLocks noChangeAspect="1" noChangeShapeType="1"/>
              </p:cNvSpPr>
              <p:nvPr/>
            </p:nvSpPr>
            <p:spPr bwMode="auto">
              <a:xfrm>
                <a:off x="1882" y="1842"/>
                <a:ext cx="249" cy="0"/>
              </a:xfrm>
              <a:prstGeom prst="line">
                <a:avLst/>
              </a:prstGeom>
              <a:noFill/>
              <a:ln w="13970">
                <a:solidFill>
                  <a:srgbClr val="823F98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800"/>
              </a:p>
            </p:txBody>
          </p:sp>
          <p:sp>
            <p:nvSpPr>
              <p:cNvPr id="62" name="Line 85"/>
              <p:cNvSpPr>
                <a:spLocks noChangeAspect="1" noChangeShapeType="1"/>
              </p:cNvSpPr>
              <p:nvPr/>
            </p:nvSpPr>
            <p:spPr bwMode="auto">
              <a:xfrm rot="5400000">
                <a:off x="2006" y="1967"/>
                <a:ext cx="249" cy="0"/>
              </a:xfrm>
              <a:prstGeom prst="line">
                <a:avLst/>
              </a:prstGeom>
              <a:noFill/>
              <a:ln w="13970">
                <a:solidFill>
                  <a:srgbClr val="823F98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800"/>
              </a:p>
            </p:txBody>
          </p:sp>
          <p:sp>
            <p:nvSpPr>
              <p:cNvPr id="63" name="Line 86"/>
              <p:cNvSpPr>
                <a:spLocks noChangeAspect="1" noChangeShapeType="1"/>
              </p:cNvSpPr>
              <p:nvPr/>
            </p:nvSpPr>
            <p:spPr bwMode="auto">
              <a:xfrm rot="5400000">
                <a:off x="1757" y="1967"/>
                <a:ext cx="249" cy="0"/>
              </a:xfrm>
              <a:prstGeom prst="line">
                <a:avLst/>
              </a:prstGeom>
              <a:noFill/>
              <a:ln w="13970">
                <a:solidFill>
                  <a:srgbClr val="823F98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800"/>
              </a:p>
            </p:txBody>
          </p:sp>
        </p:grpSp>
        <p:sp>
          <p:nvSpPr>
            <p:cNvPr id="42" name="Line 87"/>
            <p:cNvSpPr>
              <a:spLocks noChangeAspect="1" noChangeShapeType="1"/>
            </p:cNvSpPr>
            <p:nvPr/>
          </p:nvSpPr>
          <p:spPr bwMode="auto">
            <a:xfrm rot="5400000">
              <a:off x="5107" y="3864"/>
              <a:ext cx="105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3" name="Line 88"/>
            <p:cNvSpPr>
              <a:spLocks noChangeAspect="1" noChangeShapeType="1"/>
            </p:cNvSpPr>
            <p:nvPr/>
          </p:nvSpPr>
          <p:spPr bwMode="auto">
            <a:xfrm rot="5400000">
              <a:off x="5443" y="3863"/>
              <a:ext cx="105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grpSp>
          <p:nvGrpSpPr>
            <p:cNvPr id="44" name="Group 89"/>
            <p:cNvGrpSpPr>
              <a:grpSpLocks noChangeAspect="1"/>
            </p:cNvGrpSpPr>
            <p:nvPr/>
          </p:nvGrpSpPr>
          <p:grpSpPr bwMode="auto">
            <a:xfrm>
              <a:off x="5175" y="3702"/>
              <a:ext cx="306" cy="175"/>
              <a:chOff x="2301" y="1281"/>
              <a:chExt cx="1220" cy="697"/>
            </a:xfrm>
          </p:grpSpPr>
          <p:sp>
            <p:nvSpPr>
              <p:cNvPr id="58" name="Arc 90"/>
              <p:cNvSpPr>
                <a:spLocks noChangeAspect="1"/>
              </p:cNvSpPr>
              <p:nvPr/>
            </p:nvSpPr>
            <p:spPr bwMode="auto">
              <a:xfrm flipH="1">
                <a:off x="2301" y="1281"/>
                <a:ext cx="610" cy="697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19053"/>
                  <a:gd name="T1" fmla="*/ 0 h 21600"/>
                  <a:gd name="T2" fmla="*/ 19053 w 19053"/>
                  <a:gd name="T3" fmla="*/ 11424 h 21600"/>
                  <a:gd name="T4" fmla="*/ 0 w 19053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9053" h="21600" fill="none" extrusionOk="0">
                    <a:moveTo>
                      <a:pt x="-1" y="0"/>
                    </a:moveTo>
                    <a:cubicBezTo>
                      <a:pt x="7972" y="0"/>
                      <a:pt x="15296" y="4391"/>
                      <a:pt x="19052" y="11424"/>
                    </a:cubicBezTo>
                  </a:path>
                  <a:path w="19053" h="21600" stroke="0" extrusionOk="0">
                    <a:moveTo>
                      <a:pt x="-1" y="0"/>
                    </a:moveTo>
                    <a:cubicBezTo>
                      <a:pt x="7972" y="0"/>
                      <a:pt x="15296" y="4391"/>
                      <a:pt x="19052" y="11424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13970">
                <a:solidFill>
                  <a:srgbClr val="823F98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0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1800"/>
              </a:p>
            </p:txBody>
          </p:sp>
          <p:sp>
            <p:nvSpPr>
              <p:cNvPr id="59" name="Arc 91"/>
              <p:cNvSpPr>
                <a:spLocks noChangeAspect="1"/>
              </p:cNvSpPr>
              <p:nvPr/>
            </p:nvSpPr>
            <p:spPr bwMode="auto">
              <a:xfrm>
                <a:off x="2911" y="1281"/>
                <a:ext cx="610" cy="697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19080"/>
                  <a:gd name="T1" fmla="*/ 0 h 21600"/>
                  <a:gd name="T2" fmla="*/ 19080 w 19080"/>
                  <a:gd name="T3" fmla="*/ 11474 h 21600"/>
                  <a:gd name="T4" fmla="*/ 0 w 1908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9080" h="21600" fill="none" extrusionOk="0">
                    <a:moveTo>
                      <a:pt x="-1" y="0"/>
                    </a:moveTo>
                    <a:cubicBezTo>
                      <a:pt x="7992" y="0"/>
                      <a:pt x="15332" y="4413"/>
                      <a:pt x="19079" y="11474"/>
                    </a:cubicBezTo>
                  </a:path>
                  <a:path w="19080" h="21600" stroke="0" extrusionOk="0">
                    <a:moveTo>
                      <a:pt x="-1" y="0"/>
                    </a:moveTo>
                    <a:cubicBezTo>
                      <a:pt x="7992" y="0"/>
                      <a:pt x="15332" y="4413"/>
                      <a:pt x="19079" y="11474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13970">
                <a:solidFill>
                  <a:srgbClr val="823F98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0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1800"/>
              </a:p>
            </p:txBody>
          </p:sp>
        </p:grpSp>
        <p:sp>
          <p:nvSpPr>
            <p:cNvPr id="45" name="Line 92"/>
            <p:cNvSpPr>
              <a:spLocks noChangeAspect="1" noChangeShapeType="1"/>
            </p:cNvSpPr>
            <p:nvPr/>
          </p:nvSpPr>
          <p:spPr bwMode="auto">
            <a:xfrm>
              <a:off x="5191" y="3982"/>
              <a:ext cx="38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6" name="Line 93"/>
            <p:cNvSpPr>
              <a:spLocks noChangeAspect="1" noChangeShapeType="1"/>
            </p:cNvSpPr>
            <p:nvPr/>
          </p:nvSpPr>
          <p:spPr bwMode="auto">
            <a:xfrm rot="5400000">
              <a:off x="5025" y="4049"/>
              <a:ext cx="236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7" name="Line 94"/>
            <p:cNvSpPr>
              <a:spLocks noChangeAspect="1" noChangeShapeType="1"/>
            </p:cNvSpPr>
            <p:nvPr/>
          </p:nvSpPr>
          <p:spPr bwMode="auto">
            <a:xfrm rot="5400000">
              <a:off x="4960" y="4049"/>
              <a:ext cx="236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8" name="Line 95"/>
            <p:cNvSpPr>
              <a:spLocks noChangeAspect="1" noChangeShapeType="1"/>
            </p:cNvSpPr>
            <p:nvPr/>
          </p:nvSpPr>
          <p:spPr bwMode="auto">
            <a:xfrm>
              <a:off x="5078" y="3931"/>
              <a:ext cx="65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9" name="Line 96"/>
            <p:cNvSpPr>
              <a:spLocks noChangeAspect="1" noChangeShapeType="1"/>
            </p:cNvSpPr>
            <p:nvPr/>
          </p:nvSpPr>
          <p:spPr bwMode="auto">
            <a:xfrm rot="5400000">
              <a:off x="5341" y="4103"/>
              <a:ext cx="126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50" name="Line 97"/>
            <p:cNvSpPr>
              <a:spLocks noChangeAspect="1" noChangeShapeType="1"/>
            </p:cNvSpPr>
            <p:nvPr/>
          </p:nvSpPr>
          <p:spPr bwMode="auto">
            <a:xfrm rot="5400000">
              <a:off x="5364" y="4103"/>
              <a:ext cx="126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grpSp>
          <p:nvGrpSpPr>
            <p:cNvPr id="51" name="Group 98"/>
            <p:cNvGrpSpPr>
              <a:grpSpLocks noChangeAspect="1"/>
            </p:cNvGrpSpPr>
            <p:nvPr/>
          </p:nvGrpSpPr>
          <p:grpSpPr bwMode="auto">
            <a:xfrm>
              <a:off x="5404" y="4028"/>
              <a:ext cx="23" cy="13"/>
              <a:chOff x="2744" y="2557"/>
              <a:chExt cx="114" cy="57"/>
            </a:xfrm>
          </p:grpSpPr>
          <p:sp>
            <p:nvSpPr>
              <p:cNvPr id="56" name="Arc 99"/>
              <p:cNvSpPr>
                <a:spLocks noChangeAspect="1"/>
              </p:cNvSpPr>
              <p:nvPr/>
            </p:nvSpPr>
            <p:spPr bwMode="auto">
              <a:xfrm flipH="1">
                <a:off x="2744" y="2557"/>
                <a:ext cx="57" cy="57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1600"/>
                  <a:gd name="T2" fmla="*/ 21600 w 21600"/>
                  <a:gd name="T3" fmla="*/ 21600 h 21600"/>
                  <a:gd name="T4" fmla="*/ 0 w 2160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13970">
                <a:solidFill>
                  <a:srgbClr val="823F98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0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1800"/>
              </a:p>
            </p:txBody>
          </p:sp>
          <p:sp>
            <p:nvSpPr>
              <p:cNvPr id="57" name="Arc 100"/>
              <p:cNvSpPr>
                <a:spLocks noChangeAspect="1"/>
              </p:cNvSpPr>
              <p:nvPr/>
            </p:nvSpPr>
            <p:spPr bwMode="auto">
              <a:xfrm>
                <a:off x="2801" y="2557"/>
                <a:ext cx="57" cy="57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1600"/>
                  <a:gd name="T2" fmla="*/ 21600 w 21600"/>
                  <a:gd name="T3" fmla="*/ 21600 h 21600"/>
                  <a:gd name="T4" fmla="*/ 0 w 2160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13970">
                <a:solidFill>
                  <a:srgbClr val="823F98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0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1800"/>
              </a:p>
            </p:txBody>
          </p:sp>
        </p:grpSp>
        <p:sp>
          <p:nvSpPr>
            <p:cNvPr id="52" name="Line 101"/>
            <p:cNvSpPr>
              <a:spLocks noChangeAspect="1" noChangeShapeType="1"/>
            </p:cNvSpPr>
            <p:nvPr/>
          </p:nvSpPr>
          <p:spPr bwMode="auto">
            <a:xfrm>
              <a:off x="5404" y="4167"/>
              <a:ext cx="23" cy="0"/>
            </a:xfrm>
            <a:prstGeom prst="line">
              <a:avLst/>
            </a:prstGeom>
            <a:noFill/>
            <a:ln w="13970">
              <a:solidFill>
                <a:srgbClr val="823F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grpSp>
          <p:nvGrpSpPr>
            <p:cNvPr id="53" name="Group 102"/>
            <p:cNvGrpSpPr>
              <a:grpSpLocks noChangeAspect="1"/>
            </p:cNvGrpSpPr>
            <p:nvPr/>
          </p:nvGrpSpPr>
          <p:grpSpPr bwMode="auto">
            <a:xfrm>
              <a:off x="5366" y="3980"/>
              <a:ext cx="98" cy="49"/>
              <a:chOff x="2595" y="2388"/>
              <a:chExt cx="389" cy="195"/>
            </a:xfrm>
          </p:grpSpPr>
          <p:sp>
            <p:nvSpPr>
              <p:cNvPr id="54" name="Arc 103"/>
              <p:cNvSpPr>
                <a:spLocks noChangeAspect="1"/>
              </p:cNvSpPr>
              <p:nvPr/>
            </p:nvSpPr>
            <p:spPr bwMode="auto">
              <a:xfrm flipH="1">
                <a:off x="2595" y="2388"/>
                <a:ext cx="194" cy="195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487"/>
                  <a:gd name="T1" fmla="*/ 0 h 21600"/>
                  <a:gd name="T2" fmla="*/ 21487 w 21487"/>
                  <a:gd name="T3" fmla="*/ 19395 h 21600"/>
                  <a:gd name="T4" fmla="*/ 0 w 2148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487" h="21600" fill="none" extrusionOk="0">
                    <a:moveTo>
                      <a:pt x="-1" y="0"/>
                    </a:moveTo>
                    <a:cubicBezTo>
                      <a:pt x="11075" y="0"/>
                      <a:pt x="20356" y="8377"/>
                      <a:pt x="21487" y="19394"/>
                    </a:cubicBezTo>
                  </a:path>
                  <a:path w="21487" h="21600" stroke="0" extrusionOk="0">
                    <a:moveTo>
                      <a:pt x="-1" y="0"/>
                    </a:moveTo>
                    <a:cubicBezTo>
                      <a:pt x="11075" y="0"/>
                      <a:pt x="20356" y="8377"/>
                      <a:pt x="21487" y="19394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13970">
                <a:solidFill>
                  <a:srgbClr val="823F98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0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1800"/>
              </a:p>
            </p:txBody>
          </p:sp>
          <p:sp>
            <p:nvSpPr>
              <p:cNvPr id="55" name="Arc 104"/>
              <p:cNvSpPr>
                <a:spLocks noChangeAspect="1"/>
              </p:cNvSpPr>
              <p:nvPr/>
            </p:nvSpPr>
            <p:spPr bwMode="auto">
              <a:xfrm>
                <a:off x="2790" y="2388"/>
                <a:ext cx="194" cy="195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526"/>
                  <a:gd name="T1" fmla="*/ 0 h 21600"/>
                  <a:gd name="T2" fmla="*/ 21526 w 21526"/>
                  <a:gd name="T3" fmla="*/ 19816 h 21600"/>
                  <a:gd name="T4" fmla="*/ 0 w 21526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526" h="21600" fill="none" extrusionOk="0">
                    <a:moveTo>
                      <a:pt x="-1" y="0"/>
                    </a:moveTo>
                    <a:cubicBezTo>
                      <a:pt x="11237" y="0"/>
                      <a:pt x="20598" y="8616"/>
                      <a:pt x="21526" y="19815"/>
                    </a:cubicBezTo>
                  </a:path>
                  <a:path w="21526" h="21600" stroke="0" extrusionOk="0">
                    <a:moveTo>
                      <a:pt x="-1" y="0"/>
                    </a:moveTo>
                    <a:cubicBezTo>
                      <a:pt x="11237" y="0"/>
                      <a:pt x="20598" y="8616"/>
                      <a:pt x="21526" y="19815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13970">
                <a:solidFill>
                  <a:srgbClr val="823F98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0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18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58684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5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5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97586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7"/>
            <a:ext cx="5386917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67" indent="0">
              <a:buNone/>
              <a:defRPr sz="2000" b="1"/>
            </a:lvl2pPr>
            <a:lvl3pPr marL="914332" indent="0">
              <a:buNone/>
              <a:defRPr sz="1800" b="1"/>
            </a:lvl3pPr>
            <a:lvl4pPr marL="1371498" indent="0">
              <a:buNone/>
              <a:defRPr sz="1600" b="1"/>
            </a:lvl4pPr>
            <a:lvl5pPr marL="1828664" indent="0">
              <a:buNone/>
              <a:defRPr sz="1600" b="1"/>
            </a:lvl5pPr>
            <a:lvl6pPr marL="2285830" indent="0">
              <a:buNone/>
              <a:defRPr sz="1600" b="1"/>
            </a:lvl6pPr>
            <a:lvl7pPr marL="2742994" indent="0">
              <a:buNone/>
              <a:defRPr sz="1600" b="1"/>
            </a:lvl7pPr>
            <a:lvl8pPr marL="3200160" indent="0">
              <a:buNone/>
              <a:defRPr sz="1600" b="1"/>
            </a:lvl8pPr>
            <a:lvl9pPr marL="3657327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73" y="1535117"/>
            <a:ext cx="5389033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67" indent="0">
              <a:buNone/>
              <a:defRPr sz="2000" b="1"/>
            </a:lvl2pPr>
            <a:lvl3pPr marL="914332" indent="0">
              <a:buNone/>
              <a:defRPr sz="1800" b="1"/>
            </a:lvl3pPr>
            <a:lvl4pPr marL="1371498" indent="0">
              <a:buNone/>
              <a:defRPr sz="1600" b="1"/>
            </a:lvl4pPr>
            <a:lvl5pPr marL="1828664" indent="0">
              <a:buNone/>
              <a:defRPr sz="1600" b="1"/>
            </a:lvl5pPr>
            <a:lvl6pPr marL="2285830" indent="0">
              <a:buNone/>
              <a:defRPr sz="1600" b="1"/>
            </a:lvl6pPr>
            <a:lvl7pPr marL="2742994" indent="0">
              <a:buNone/>
              <a:defRPr sz="1600" b="1"/>
            </a:lvl7pPr>
            <a:lvl8pPr marL="3200160" indent="0">
              <a:buNone/>
              <a:defRPr sz="1600" b="1"/>
            </a:lvl8pPr>
            <a:lvl9pPr marL="3657327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73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42131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31526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51985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5" y="273053"/>
            <a:ext cx="4011084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7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5" y="1435104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67" indent="0">
              <a:buNone/>
              <a:defRPr sz="1200"/>
            </a:lvl2pPr>
            <a:lvl3pPr marL="914332" indent="0">
              <a:buNone/>
              <a:defRPr sz="1000"/>
            </a:lvl3pPr>
            <a:lvl4pPr marL="1371498" indent="0">
              <a:buNone/>
              <a:defRPr sz="900"/>
            </a:lvl4pPr>
            <a:lvl5pPr marL="1828664" indent="0">
              <a:buNone/>
              <a:defRPr sz="900"/>
            </a:lvl5pPr>
            <a:lvl6pPr marL="2285830" indent="0">
              <a:buNone/>
              <a:defRPr sz="900"/>
            </a:lvl6pPr>
            <a:lvl7pPr marL="2742994" indent="0">
              <a:buNone/>
              <a:defRPr sz="900"/>
            </a:lvl7pPr>
            <a:lvl8pPr marL="3200160" indent="0">
              <a:buNone/>
              <a:defRPr sz="900"/>
            </a:lvl8pPr>
            <a:lvl9pPr marL="3657327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80618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4"/>
            <a:ext cx="73152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67" indent="0">
              <a:buNone/>
              <a:defRPr sz="2800"/>
            </a:lvl2pPr>
            <a:lvl3pPr marL="914332" indent="0">
              <a:buNone/>
              <a:defRPr sz="2400"/>
            </a:lvl3pPr>
            <a:lvl4pPr marL="1371498" indent="0">
              <a:buNone/>
              <a:defRPr sz="2000"/>
            </a:lvl4pPr>
            <a:lvl5pPr marL="1828664" indent="0">
              <a:buNone/>
              <a:defRPr sz="2000"/>
            </a:lvl5pPr>
            <a:lvl6pPr marL="2285830" indent="0">
              <a:buNone/>
              <a:defRPr sz="2000"/>
            </a:lvl6pPr>
            <a:lvl7pPr marL="2742994" indent="0">
              <a:buNone/>
              <a:defRPr sz="2000"/>
            </a:lvl7pPr>
            <a:lvl8pPr marL="3200160" indent="0">
              <a:buNone/>
              <a:defRPr sz="2000"/>
            </a:lvl8pPr>
            <a:lvl9pPr marL="3657327" indent="0">
              <a:buNone/>
              <a:defRPr sz="2000"/>
            </a:lvl9pPr>
          </a:lstStyle>
          <a:p>
            <a:r>
              <a:rPr lang="zh-CN" altLang="en-US" dirty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43"/>
            <a:ext cx="73152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167" indent="0">
              <a:buNone/>
              <a:defRPr sz="1200"/>
            </a:lvl2pPr>
            <a:lvl3pPr marL="914332" indent="0">
              <a:buNone/>
              <a:defRPr sz="1000"/>
            </a:lvl3pPr>
            <a:lvl4pPr marL="1371498" indent="0">
              <a:buNone/>
              <a:defRPr sz="900"/>
            </a:lvl4pPr>
            <a:lvl5pPr marL="1828664" indent="0">
              <a:buNone/>
              <a:defRPr sz="900"/>
            </a:lvl5pPr>
            <a:lvl6pPr marL="2285830" indent="0">
              <a:buNone/>
              <a:defRPr sz="900"/>
            </a:lvl6pPr>
            <a:lvl7pPr marL="2742994" indent="0">
              <a:buNone/>
              <a:defRPr sz="900"/>
            </a:lvl7pPr>
            <a:lvl8pPr marL="3200160" indent="0">
              <a:buNone/>
              <a:defRPr sz="900"/>
            </a:lvl8pPr>
            <a:lvl9pPr marL="3657327" indent="0">
              <a:buNone/>
              <a:defRPr sz="9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143290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0" y="54768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873252"/>
            <a:ext cx="10972800" cy="42529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marL="742895" lvl="1" indent="-285730" algn="l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rgbClr val="7030A0"/>
              </a:buClr>
              <a:buSzPct val="80000"/>
              <a:buFont typeface="Wingdings 2" pitchFamily="18" charset="2"/>
              <a:buChar char=""/>
            </a:pPr>
            <a:r>
              <a:rPr lang="zh-CN" altLang="en-US" dirty="0"/>
              <a:t>第二级</a:t>
            </a:r>
          </a:p>
          <a:p>
            <a:pPr marL="1142914" lvl="2" indent="-228584" algn="l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rgbClr val="7030A0"/>
              </a:buClr>
              <a:buSzPct val="60000"/>
              <a:buFont typeface="Wingdings" pitchFamily="2" charset="2"/>
              <a:buChar char=""/>
            </a:pPr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737600" y="6308729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8" name="灯片编号占位符 5"/>
          <p:cNvSpPr txBox="1">
            <a:spLocks/>
          </p:cNvSpPr>
          <p:nvPr userDrawn="1"/>
        </p:nvSpPr>
        <p:spPr>
          <a:xfrm>
            <a:off x="429201" y="6295943"/>
            <a:ext cx="694104" cy="365125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b="1" kern="1200">
                <a:solidFill>
                  <a:srgbClr val="7030A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3DB592A-0909-472D-A1D6-B1E0A3795436}" type="slidenum">
              <a:rPr lang="zh-CN" altLang="en-US" sz="1600" smtClean="0"/>
              <a:pPr/>
              <a:t>‹#›</a:t>
            </a:fld>
            <a:endParaRPr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1604144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2" r:id="rId2"/>
    <p:sldLayoutId id="2147483733" r:id="rId3"/>
    <p:sldLayoutId id="2147483734" r:id="rId4"/>
    <p:sldLayoutId id="2147483735" r:id="rId5"/>
    <p:sldLayoutId id="2147483736" r:id="rId6"/>
    <p:sldLayoutId id="2147483737" r:id="rId7"/>
    <p:sldLayoutId id="2147483738" r:id="rId8"/>
    <p:sldLayoutId id="2147483739" r:id="rId9"/>
    <p:sldLayoutId id="2147483740" r:id="rId10"/>
    <p:sldLayoutId id="2147483741" r:id="rId11"/>
  </p:sldLayoutIdLst>
  <p:hf hdr="0" ftr="0" dt="0"/>
  <p:txStyles>
    <p:titleStyle>
      <a:lvl1pPr algn="ctr" defTabSz="914332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Microsoft YaHei" charset="-122"/>
          <a:ea typeface="Microsoft YaHei" charset="-122"/>
          <a:cs typeface="Microsoft YaHei" charset="-122"/>
        </a:defRPr>
      </a:lvl1pPr>
    </p:titleStyle>
    <p:bodyStyle>
      <a:lvl1pPr marL="342874" indent="-342874" algn="l" defTabSz="914332" rtl="0" eaLnBrk="1" fontAlgn="base" latinLnBrk="0" hangingPunct="1">
        <a:lnSpc>
          <a:spcPct val="150000"/>
        </a:lnSpc>
        <a:spcBef>
          <a:spcPct val="20000"/>
        </a:spcBef>
        <a:spcAft>
          <a:spcPct val="0"/>
        </a:spcAft>
        <a:buClr>
          <a:srgbClr val="7030A0"/>
        </a:buClr>
        <a:buSzPct val="73000"/>
        <a:buFont typeface="Wingdings 2" pitchFamily="18" charset="2"/>
        <a:buChar char=""/>
        <a:defRPr lang="zh-CN" altLang="en-US" sz="2400" kern="1200" dirty="0" smtClean="0">
          <a:solidFill>
            <a:schemeClr val="tx1"/>
          </a:solidFill>
          <a:latin typeface="Microsoft YaHei" charset="-122"/>
          <a:ea typeface="Microsoft YaHei" charset="-122"/>
          <a:cs typeface="Microsoft YaHei" charset="-122"/>
        </a:defRPr>
      </a:lvl1pPr>
      <a:lvl2pPr marL="742895" indent="-285730" algn="l" defTabSz="914332" rtl="0" eaLnBrk="1" latinLnBrk="0" hangingPunct="1">
        <a:spcBef>
          <a:spcPct val="20000"/>
        </a:spcBef>
        <a:buFont typeface="Arial" pitchFamily="34" charset="0"/>
        <a:buChar char="–"/>
        <a:defRPr lang="zh-CN" altLang="en-US" sz="2000" kern="1200" dirty="0" smtClean="0">
          <a:solidFill>
            <a:schemeClr val="tx1"/>
          </a:solidFill>
          <a:latin typeface="Microsoft YaHei" charset="-122"/>
          <a:ea typeface="Microsoft YaHei" charset="-122"/>
          <a:cs typeface="Microsoft YaHei" charset="-122"/>
        </a:defRPr>
      </a:lvl2pPr>
      <a:lvl3pPr marL="1142914" indent="-228584" algn="l" defTabSz="914332" rtl="0" eaLnBrk="1" latinLnBrk="0" hangingPunct="1">
        <a:spcBef>
          <a:spcPct val="20000"/>
        </a:spcBef>
        <a:buFont typeface="Arial" pitchFamily="34" charset="0"/>
        <a:buChar char="•"/>
        <a:defRPr lang="zh-CN" altLang="en-US" sz="1800" kern="1200" dirty="0" smtClean="0">
          <a:solidFill>
            <a:schemeClr val="tx1"/>
          </a:solidFill>
          <a:latin typeface="Microsoft YaHei" charset="-122"/>
          <a:ea typeface="Microsoft YaHei" charset="-122"/>
          <a:cs typeface="Microsoft YaHei" charset="-122"/>
        </a:defRPr>
      </a:lvl3pPr>
      <a:lvl4pPr marL="1600080" indent="-228584" algn="l" defTabSz="914332" rtl="0" eaLnBrk="1" latinLnBrk="0" hangingPunct="1">
        <a:spcBef>
          <a:spcPct val="20000"/>
        </a:spcBef>
        <a:buClr>
          <a:schemeClr val="accent4">
            <a:lumMod val="75000"/>
          </a:schemeClr>
        </a:buClr>
        <a:buFont typeface="Arial" pitchFamily="34" charset="0"/>
        <a:buChar char="–"/>
        <a:defRPr sz="1600" kern="1200">
          <a:solidFill>
            <a:schemeClr val="tx1"/>
          </a:solidFill>
          <a:latin typeface="Microsoft YaHei" charset="-122"/>
          <a:ea typeface="Microsoft YaHei" charset="-122"/>
          <a:cs typeface="Microsoft YaHei" charset="-122"/>
        </a:defRPr>
      </a:lvl4pPr>
      <a:lvl5pPr marL="2057247" indent="-228584" algn="l" defTabSz="914332" rtl="0" eaLnBrk="1" latinLnBrk="0" hangingPunct="1">
        <a:spcBef>
          <a:spcPct val="20000"/>
        </a:spcBef>
        <a:buClr>
          <a:schemeClr val="accent4">
            <a:lumMod val="75000"/>
          </a:schemeClr>
        </a:buClr>
        <a:buFont typeface="Arial" pitchFamily="34" charset="0"/>
        <a:buChar char="»"/>
        <a:defRPr sz="1600" kern="1200">
          <a:solidFill>
            <a:schemeClr val="tx1"/>
          </a:solidFill>
          <a:latin typeface="Microsoft YaHei" charset="-122"/>
          <a:ea typeface="Microsoft YaHei" charset="-122"/>
          <a:cs typeface="Microsoft YaHei" charset="-122"/>
        </a:defRPr>
      </a:lvl5pPr>
      <a:lvl6pPr marL="2514412" indent="-228584" algn="l" defTabSz="91433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78" indent="-228584" algn="l" defTabSz="91433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44" indent="-228584" algn="l" defTabSz="91433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10" indent="-228584" algn="l" defTabSz="91433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7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32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98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64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3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94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6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27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jpg"/><Relationship Id="rId4" Type="http://schemas.openxmlformats.org/officeDocument/2006/relationships/image" Target="../media/image35.jp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gi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gif"/><Relationship Id="rId4" Type="http://schemas.openxmlformats.org/officeDocument/2006/relationships/image" Target="../media/image48.gi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gi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b="1" dirty="0" smtClean="0"/>
              <a:t>About Data</a:t>
            </a:r>
            <a:endParaRPr lang="zh-CN" altLang="en-US" b="1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US" altLang="zh-CN" sz="1600" dirty="0"/>
          </a:p>
          <a:p>
            <a:r>
              <a:rPr lang="zh-CN" altLang="en-US" sz="1600" dirty="0"/>
              <a:t>徐华</a:t>
            </a:r>
            <a:endParaRPr lang="en-US" altLang="zh-CN" sz="1600" dirty="0"/>
          </a:p>
          <a:p>
            <a:r>
              <a:rPr lang="zh-CN" altLang="en-US" sz="1600" dirty="0"/>
              <a:t>清华大学 计算机系 智能技术与系统国家重点实验室</a:t>
            </a:r>
            <a:endParaRPr lang="en-US" altLang="zh-CN" sz="1600" dirty="0"/>
          </a:p>
          <a:p>
            <a:r>
              <a:rPr lang="en-US" altLang="zh-CN" sz="1600" dirty="0"/>
              <a:t>xuhua@tsinghua.edu.cn</a:t>
            </a:r>
          </a:p>
          <a:p>
            <a:endParaRPr lang="en-US" altLang="zh-CN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F75D48-5CF8-4674-8A8E-9446BB2E3052}"/>
              </a:ext>
            </a:extLst>
          </p:cNvPr>
          <p:cNvSpPr txBox="1"/>
          <p:nvPr/>
        </p:nvSpPr>
        <p:spPr>
          <a:xfrm>
            <a:off x="156269" y="509439"/>
            <a:ext cx="42052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 smtClean="0">
                <a:latin typeface="微软雅黑" pitchFamily="34" charset="-122"/>
                <a:ea typeface="微软雅黑" pitchFamily="34" charset="-122"/>
              </a:rPr>
              <a:t>Introduction of “Data Pre-Processing”</a:t>
            </a:r>
            <a:endParaRPr lang="zh-CN" altLang="en-US" sz="1600" b="1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196687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000" b="1" dirty="0"/>
              <a:t>About Data</a:t>
            </a:r>
            <a:r>
              <a:rPr lang="zh-CN" altLang="en-US" sz="2000" b="1" dirty="0" smtClean="0"/>
              <a:t>（</a:t>
            </a:r>
            <a:r>
              <a:rPr lang="en-US" altLang="zh-CN" sz="2000" b="1" dirty="0" smtClean="0"/>
              <a:t>7</a:t>
            </a:r>
            <a:r>
              <a:rPr lang="zh-CN" altLang="en-US" sz="2000" b="1" dirty="0" smtClean="0"/>
              <a:t>）</a:t>
            </a:r>
            <a:endParaRPr lang="zh-CN" altLang="en-US" sz="2000" b="1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2617ECC-CC2C-44FB-8D2E-D3F5352D95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3961" y="1404813"/>
            <a:ext cx="11266089" cy="5272212"/>
          </a:xfrm>
        </p:spPr>
        <p:txBody>
          <a:bodyPr/>
          <a:lstStyle/>
          <a:p>
            <a:r>
              <a:rPr lang="en-US" altLang="zh-CN" sz="2000" b="1" dirty="0" smtClean="0">
                <a:latin typeface="微软雅黑" pitchFamily="34" charset="-122"/>
                <a:ea typeface="微软雅黑" pitchFamily="34" charset="-122"/>
              </a:rPr>
              <a:t>Focused on Image</a:t>
            </a:r>
            <a:endParaRPr lang="zh-CN" altLang="en-US" sz="2000" b="1" dirty="0">
              <a:latin typeface="微软雅黑" pitchFamily="34" charset="-122"/>
              <a:ea typeface="微软雅黑" pitchFamily="34" charset="-122"/>
            </a:endParaRPr>
          </a:p>
          <a:p>
            <a:endParaRPr lang="zh-CN" altLang="en-US" dirty="0"/>
          </a:p>
        </p:txBody>
      </p:sp>
      <p:pic>
        <p:nvPicPr>
          <p:cNvPr id="7" name="Picture 2" descr="E:\年度工作\2015\教学工作\【课程教案】-工业数据挖掘\2-DataProcess\图片\1-1.jpg">
            <a:extLst>
              <a:ext uri="{FF2B5EF4-FFF2-40B4-BE49-F238E27FC236}">
                <a16:creationId xmlns:a16="http://schemas.microsoft.com/office/drawing/2014/main" id="{F30370CB-A6D0-47CC-9DB8-B243F42F0D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04236" y="2029212"/>
            <a:ext cx="5688632" cy="402341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062515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000" b="1" dirty="0"/>
              <a:t>About Data</a:t>
            </a:r>
            <a:r>
              <a:rPr lang="zh-CN" altLang="en-US" sz="2000" b="1" dirty="0" smtClean="0"/>
              <a:t>（</a:t>
            </a:r>
            <a:r>
              <a:rPr lang="en-US" altLang="zh-CN" sz="2000" b="1" dirty="0" smtClean="0"/>
              <a:t>8</a:t>
            </a:r>
            <a:r>
              <a:rPr lang="zh-CN" altLang="en-US" sz="2000" b="1" dirty="0" smtClean="0"/>
              <a:t>）</a:t>
            </a:r>
            <a:endParaRPr lang="zh-CN" altLang="en-US" sz="2000" b="1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E995ACD4-5ECA-4EC1-8136-F692FA4FDD7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69655" y="1540852"/>
            <a:ext cx="6252689" cy="44026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023634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000" b="1" dirty="0"/>
              <a:t>About Data</a:t>
            </a:r>
            <a:r>
              <a:rPr lang="zh-CN" altLang="en-US" sz="2000" b="1" dirty="0" smtClean="0"/>
              <a:t>（</a:t>
            </a:r>
            <a:r>
              <a:rPr lang="en-US" altLang="zh-CN" sz="2000" b="1" dirty="0" smtClean="0"/>
              <a:t>9</a:t>
            </a:r>
            <a:r>
              <a:rPr lang="zh-CN" altLang="en-US" sz="2000" b="1" dirty="0" smtClean="0"/>
              <a:t>）</a:t>
            </a:r>
            <a:endParaRPr lang="zh-CN" altLang="en-US" sz="2000" b="1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9EB73939-821E-4DEB-B8B8-FEBD116AA89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10123" y="1559904"/>
            <a:ext cx="6371753" cy="46059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068574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000" b="1" dirty="0"/>
              <a:t>About Data</a:t>
            </a:r>
            <a:r>
              <a:rPr lang="zh-CN" altLang="en-US" sz="2000" b="1" dirty="0" smtClean="0"/>
              <a:t>（</a:t>
            </a:r>
            <a:r>
              <a:rPr lang="en-US" altLang="zh-CN" sz="2000" b="1" dirty="0" smtClean="0"/>
              <a:t>10</a:t>
            </a:r>
            <a:r>
              <a:rPr lang="zh-CN" altLang="en-US" sz="2000" b="1" dirty="0" smtClean="0"/>
              <a:t>）</a:t>
            </a:r>
            <a:endParaRPr lang="zh-CN" altLang="en-US" sz="2000" b="1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BE045DCA-3756-4A64-82F5-1079386242A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81840" y="1583717"/>
            <a:ext cx="6428320" cy="45686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278824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000" b="1" dirty="0"/>
              <a:t>About Data</a:t>
            </a:r>
            <a:r>
              <a:rPr lang="zh-CN" altLang="en-US" sz="2000" b="1" dirty="0" smtClean="0"/>
              <a:t>（</a:t>
            </a:r>
            <a:r>
              <a:rPr lang="en-US" altLang="zh-CN" sz="2000" b="1" dirty="0" smtClean="0"/>
              <a:t>11</a:t>
            </a:r>
            <a:r>
              <a:rPr lang="zh-CN" altLang="en-US" sz="2000" b="1" dirty="0" smtClean="0"/>
              <a:t>）</a:t>
            </a:r>
            <a:endParaRPr lang="zh-CN" altLang="en-US" sz="2000" b="1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7393491D-FFFE-47AD-ADA7-141B8DC7890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61328" y="1559906"/>
            <a:ext cx="6269344" cy="46218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548947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000" b="1" dirty="0"/>
              <a:t>About Data</a:t>
            </a:r>
            <a:r>
              <a:rPr lang="zh-CN" altLang="en-US" sz="2000" b="1" dirty="0" smtClean="0"/>
              <a:t>（</a:t>
            </a:r>
            <a:r>
              <a:rPr lang="en-US" altLang="zh-CN" sz="2000" b="1" dirty="0" smtClean="0"/>
              <a:t>12</a:t>
            </a:r>
            <a:r>
              <a:rPr lang="zh-CN" altLang="en-US" sz="2000" b="1" dirty="0" smtClean="0"/>
              <a:t>）</a:t>
            </a:r>
            <a:endParaRPr lang="zh-CN" altLang="en-US" sz="2000" b="1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A52A68C2-A504-4B79-A6C8-60174071E42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11623" y="1417028"/>
            <a:ext cx="6768754" cy="48504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675208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000" b="1" dirty="0"/>
              <a:t>About Data</a:t>
            </a:r>
            <a:r>
              <a:rPr lang="zh-CN" altLang="en-US" sz="2000" b="1" dirty="0" smtClean="0"/>
              <a:t>（</a:t>
            </a:r>
            <a:r>
              <a:rPr lang="en-US" altLang="zh-CN" sz="2000" b="1" dirty="0" smtClean="0"/>
              <a:t>13</a:t>
            </a:r>
            <a:r>
              <a:rPr lang="zh-CN" altLang="en-US" sz="2000" b="1" dirty="0" smtClean="0"/>
              <a:t>）</a:t>
            </a:r>
            <a:endParaRPr lang="zh-CN" altLang="en-US" sz="2000" b="1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D17B0415-625A-40E6-A41B-9C58A3E38FE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98230" y="1559896"/>
            <a:ext cx="6795540" cy="46504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260435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000" b="1" dirty="0"/>
              <a:t>About Data</a:t>
            </a:r>
            <a:r>
              <a:rPr lang="zh-CN" altLang="en-US" sz="2000" b="1" dirty="0" smtClean="0"/>
              <a:t>（</a:t>
            </a:r>
            <a:r>
              <a:rPr lang="en-US" altLang="zh-CN" sz="2000" b="1" dirty="0" smtClean="0"/>
              <a:t>14</a:t>
            </a:r>
            <a:r>
              <a:rPr lang="zh-CN" altLang="en-US" sz="2000" b="1" dirty="0" smtClean="0"/>
              <a:t>）</a:t>
            </a:r>
            <a:endParaRPr lang="zh-CN" altLang="en-US" sz="2000" b="1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DD3A070D-F8B9-4F47-B663-84DE3BE9A56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08019" y="1521804"/>
            <a:ext cx="6575962" cy="47340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539112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000" b="1" dirty="0"/>
              <a:t>About Data</a:t>
            </a:r>
            <a:r>
              <a:rPr lang="zh-CN" altLang="en-US" sz="2000" b="1" dirty="0" smtClean="0"/>
              <a:t>（</a:t>
            </a:r>
            <a:r>
              <a:rPr lang="en-US" altLang="zh-CN" sz="2000" b="1" dirty="0" smtClean="0"/>
              <a:t>15</a:t>
            </a:r>
            <a:r>
              <a:rPr lang="zh-CN" altLang="en-US" sz="2000" b="1" dirty="0" smtClean="0"/>
              <a:t>）</a:t>
            </a:r>
            <a:endParaRPr lang="zh-CN" altLang="en-US" sz="2000" b="1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F927F985-BD3C-4132-9480-9219D5C5757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55632" y="1517040"/>
            <a:ext cx="6680735" cy="47411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302086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000" b="1" dirty="0"/>
              <a:t>About Data</a:t>
            </a:r>
            <a:r>
              <a:rPr lang="zh-CN" altLang="en-US" sz="2000" b="1" dirty="0" smtClean="0"/>
              <a:t>（</a:t>
            </a:r>
            <a:r>
              <a:rPr lang="en-US" altLang="zh-CN" sz="2000" b="1" dirty="0" smtClean="0"/>
              <a:t>16</a:t>
            </a:r>
            <a:r>
              <a:rPr lang="zh-CN" altLang="en-US" sz="2000" b="1" dirty="0"/>
              <a:t>）</a:t>
            </a:r>
          </a:p>
        </p:txBody>
      </p:sp>
      <p:pic>
        <p:nvPicPr>
          <p:cNvPr id="4" name="Picture 2" descr="E:\年度文件\2017\教学工作\2017-网络产品设计\新素材\相似Logo-1.jpg">
            <a:extLst>
              <a:ext uri="{FF2B5EF4-FFF2-40B4-BE49-F238E27FC236}">
                <a16:creationId xmlns:a16="http://schemas.microsoft.com/office/drawing/2014/main" id="{FF67CC0A-3D2C-4928-B0EC-57FB972D5F5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03976" y="434840"/>
            <a:ext cx="3984047" cy="61628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42564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800" b="1" dirty="0" smtClean="0"/>
              <a:t>Leading Question</a:t>
            </a:r>
            <a:endParaRPr lang="zh-CN" altLang="en-US" sz="1800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63961" y="1404813"/>
            <a:ext cx="11275614" cy="5262687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endParaRPr lang="zh-CN" altLang="en-US" sz="2000" b="1" dirty="0"/>
          </a:p>
          <a:p>
            <a:pPr marL="0" indent="0">
              <a:lnSpc>
                <a:spcPct val="150000"/>
              </a:lnSpc>
              <a:buNone/>
            </a:pPr>
            <a:endParaRPr lang="en-US" altLang="zh-CN" sz="2000" b="1" dirty="0"/>
          </a:p>
          <a:p>
            <a:pPr marL="0" indent="0">
              <a:lnSpc>
                <a:spcPct val="150000"/>
              </a:lnSpc>
              <a:buNone/>
            </a:pPr>
            <a:endParaRPr lang="zh-CN" altLang="en-US" sz="2000" b="1" dirty="0"/>
          </a:p>
          <a:p>
            <a:pPr marL="0" indent="0" algn="ctr">
              <a:lnSpc>
                <a:spcPct val="150000"/>
              </a:lnSpc>
              <a:buNone/>
            </a:pPr>
            <a:r>
              <a:rPr lang="en-US" altLang="zh-CN" sz="3200" b="1" dirty="0" smtClean="0"/>
              <a:t>Data, Information and Knowledge?</a:t>
            </a:r>
            <a:endParaRPr lang="zh-CN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9353677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000" b="1" dirty="0"/>
              <a:t>About Data</a:t>
            </a:r>
            <a:r>
              <a:rPr lang="zh-CN" altLang="en-US" sz="2000" b="1" dirty="0" smtClean="0"/>
              <a:t>（</a:t>
            </a:r>
            <a:r>
              <a:rPr lang="en-US" altLang="zh-CN" sz="2000" b="1" dirty="0" smtClean="0"/>
              <a:t>17</a:t>
            </a:r>
            <a:r>
              <a:rPr lang="zh-CN" altLang="en-US" sz="2000" b="1" dirty="0" smtClean="0"/>
              <a:t>）</a:t>
            </a:r>
            <a:endParaRPr lang="zh-CN" altLang="en-US" sz="2000" b="1" dirty="0"/>
          </a:p>
        </p:txBody>
      </p:sp>
      <p:pic>
        <p:nvPicPr>
          <p:cNvPr id="4" name="Picture 2" descr="E:\年度文件\2017\教学工作\2017-网络产品设计\新素材\相似Logo-2.jpg">
            <a:extLst>
              <a:ext uri="{FF2B5EF4-FFF2-40B4-BE49-F238E27FC236}">
                <a16:creationId xmlns:a16="http://schemas.microsoft.com/office/drawing/2014/main" id="{E66F0947-0C30-4C80-AEF8-17768344AD6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23318" y="434840"/>
            <a:ext cx="3945364" cy="617696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3460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000" b="1" dirty="0"/>
              <a:t>About Data</a:t>
            </a:r>
            <a:r>
              <a:rPr lang="zh-CN" altLang="en-US" sz="2000" b="1" dirty="0" smtClean="0"/>
              <a:t>（</a:t>
            </a:r>
            <a:r>
              <a:rPr lang="en-US" altLang="zh-CN" sz="2000" b="1" dirty="0" smtClean="0"/>
              <a:t>18</a:t>
            </a:r>
            <a:r>
              <a:rPr lang="zh-CN" altLang="en-US" sz="2000" b="1" dirty="0" smtClean="0"/>
              <a:t>）</a:t>
            </a:r>
            <a:endParaRPr lang="zh-CN" altLang="en-US" sz="2000" b="1" dirty="0"/>
          </a:p>
        </p:txBody>
      </p:sp>
      <p:pic>
        <p:nvPicPr>
          <p:cNvPr id="4" name="Picture 2" descr="E:\年度文件\2017\教学工作\2017-网络产品设计\新素材\相似Logo-3.jpg">
            <a:extLst>
              <a:ext uri="{FF2B5EF4-FFF2-40B4-BE49-F238E27FC236}">
                <a16:creationId xmlns:a16="http://schemas.microsoft.com/office/drawing/2014/main" id="{4BC05986-8147-4B04-88C8-71183ECF99F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06542" y="434840"/>
            <a:ext cx="4178916" cy="617696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589821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000" b="1" dirty="0"/>
              <a:t>About Data</a:t>
            </a:r>
            <a:r>
              <a:rPr lang="zh-CN" altLang="en-US" sz="2000" b="1" dirty="0" smtClean="0"/>
              <a:t>（</a:t>
            </a:r>
            <a:r>
              <a:rPr lang="en-US" altLang="zh-CN" sz="2000" b="1" dirty="0" smtClean="0"/>
              <a:t>19</a:t>
            </a:r>
            <a:r>
              <a:rPr lang="zh-CN" altLang="en-US" sz="2000" b="1" dirty="0" smtClean="0"/>
              <a:t>）</a:t>
            </a:r>
            <a:endParaRPr lang="zh-CN" altLang="en-US" sz="2000" b="1" dirty="0"/>
          </a:p>
        </p:txBody>
      </p:sp>
      <p:pic>
        <p:nvPicPr>
          <p:cNvPr id="4" name="Picture 2" descr="E:\年度文件\2017\教学工作\2017-网络产品设计\新素材\相似Logo-4.jpg">
            <a:extLst>
              <a:ext uri="{FF2B5EF4-FFF2-40B4-BE49-F238E27FC236}">
                <a16:creationId xmlns:a16="http://schemas.microsoft.com/office/drawing/2014/main" id="{AFF43389-DDC8-4001-9DBF-E33763FE6CE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72171" y="432851"/>
            <a:ext cx="4552680" cy="621725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962783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000" b="1" dirty="0"/>
              <a:t>About Data</a:t>
            </a:r>
            <a:r>
              <a:rPr lang="zh-CN" altLang="en-US" sz="2000" b="1" dirty="0" smtClean="0"/>
              <a:t>（</a:t>
            </a:r>
            <a:r>
              <a:rPr lang="en-US" altLang="zh-CN" sz="2000" b="1" dirty="0" smtClean="0"/>
              <a:t>20</a:t>
            </a:r>
            <a:r>
              <a:rPr lang="zh-CN" altLang="en-US" sz="2000" b="1" dirty="0" smtClean="0"/>
              <a:t>）</a:t>
            </a:r>
            <a:endParaRPr lang="zh-CN" altLang="en-US" sz="2000" b="1" dirty="0"/>
          </a:p>
        </p:txBody>
      </p:sp>
      <p:pic>
        <p:nvPicPr>
          <p:cNvPr id="4" name="Picture 2" descr="E:\年度文件\2017\教学工作\2017-网络产品设计\新素材\相似Logo-5.jpg">
            <a:extLst>
              <a:ext uri="{FF2B5EF4-FFF2-40B4-BE49-F238E27FC236}">
                <a16:creationId xmlns:a16="http://schemas.microsoft.com/office/drawing/2014/main" id="{06DCDC75-7F08-4351-9523-EEE34BEBD3C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75246" y="434841"/>
            <a:ext cx="3986090" cy="616598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671239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000" b="1" dirty="0"/>
              <a:t>About Data</a:t>
            </a:r>
            <a:r>
              <a:rPr lang="zh-CN" altLang="en-US" sz="2000" b="1" dirty="0" smtClean="0"/>
              <a:t>（</a:t>
            </a:r>
            <a:r>
              <a:rPr lang="en-US" altLang="zh-CN" sz="2000" b="1" dirty="0" smtClean="0"/>
              <a:t>21</a:t>
            </a:r>
            <a:r>
              <a:rPr lang="zh-CN" altLang="en-US" sz="2000" b="1" dirty="0" smtClean="0"/>
              <a:t>）</a:t>
            </a:r>
            <a:endParaRPr lang="zh-CN" altLang="en-US" sz="2000" b="1" dirty="0"/>
          </a:p>
        </p:txBody>
      </p:sp>
      <p:pic>
        <p:nvPicPr>
          <p:cNvPr id="4" name="Picture 2" descr="E:\年度文件\2017\教学工作\2017-网络产品设计\新素材\相似Logo-6.jpg">
            <a:extLst>
              <a:ext uri="{FF2B5EF4-FFF2-40B4-BE49-F238E27FC236}">
                <a16:creationId xmlns:a16="http://schemas.microsoft.com/office/drawing/2014/main" id="{8EE3C309-9DDF-4F81-81DB-4272BF4A300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85336" y="425315"/>
            <a:ext cx="3990787" cy="622313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70620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000" b="1" dirty="0"/>
              <a:t>About Data</a:t>
            </a:r>
            <a:r>
              <a:rPr lang="zh-CN" altLang="en-US" sz="2000" b="1" dirty="0" smtClean="0"/>
              <a:t>（</a:t>
            </a:r>
            <a:r>
              <a:rPr lang="en-US" altLang="zh-CN" sz="2000" b="1" dirty="0" smtClean="0"/>
              <a:t>22</a:t>
            </a:r>
            <a:r>
              <a:rPr lang="zh-CN" altLang="en-US" sz="2000" b="1" dirty="0" smtClean="0"/>
              <a:t>）</a:t>
            </a:r>
            <a:endParaRPr lang="zh-CN" altLang="en-US" sz="2000" b="1" dirty="0"/>
          </a:p>
        </p:txBody>
      </p:sp>
      <p:pic>
        <p:nvPicPr>
          <p:cNvPr id="4" name="Picture 2" descr="E:\年度文件\2017\教学工作\2017-网络产品设计\新素材\相似Logo-7.jpg">
            <a:extLst>
              <a:ext uri="{FF2B5EF4-FFF2-40B4-BE49-F238E27FC236}">
                <a16:creationId xmlns:a16="http://schemas.microsoft.com/office/drawing/2014/main" id="{61CBFDA9-F8C4-4452-8F48-F76C50373C7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43689" y="456974"/>
            <a:ext cx="4017535" cy="617696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33713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000" b="1" dirty="0"/>
              <a:t>About Data</a:t>
            </a:r>
            <a:r>
              <a:rPr lang="zh-CN" altLang="en-US" sz="2000" b="1" dirty="0" smtClean="0"/>
              <a:t>（</a:t>
            </a:r>
            <a:r>
              <a:rPr lang="en-US" altLang="zh-CN" sz="2000" b="1" dirty="0" smtClean="0"/>
              <a:t>23</a:t>
            </a:r>
            <a:r>
              <a:rPr lang="zh-CN" altLang="en-US" sz="2000" b="1" dirty="0" smtClean="0"/>
              <a:t>）</a:t>
            </a:r>
            <a:r>
              <a:rPr lang="en-US" altLang="zh-CN" sz="2000" b="1" dirty="0" smtClean="0"/>
              <a:t>——</a:t>
            </a:r>
            <a:r>
              <a:rPr lang="en-US" altLang="zh-CN" sz="2000" b="1" dirty="0"/>
              <a:t>The emblem of the Tokyo Olympic Games</a:t>
            </a:r>
            <a:endParaRPr lang="zh-CN" altLang="en-US" sz="2000" b="1" dirty="0"/>
          </a:p>
        </p:txBody>
      </p:sp>
      <p:pic>
        <p:nvPicPr>
          <p:cNvPr id="5" name="Picture 4" descr="https://timgsa.baidu.com/timg?image&amp;quality=80&amp;size=b9999_10000&amp;sec=1520244422873&amp;di=fed36c682340afd4ee55bab4ba472010&amp;imgtype=0&amp;src=http%3A%2F%2Fimg1.cache.netease.com%2Fcatchpic%2F7%2F73%2F73D7E4B3ED214B0A966378A801A78703.jpg">
            <a:extLst>
              <a:ext uri="{FF2B5EF4-FFF2-40B4-BE49-F238E27FC236}">
                <a16:creationId xmlns:a16="http://schemas.microsoft.com/office/drawing/2014/main" id="{9AAC4037-A235-45ED-BBB7-DC0D5EA77D8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127192" y="1290280"/>
            <a:ext cx="5242719" cy="3932039"/>
          </a:xfrm>
          <a:prstGeom prst="rect">
            <a:avLst/>
          </a:prstGeom>
          <a:noFill/>
        </p:spPr>
      </p:pic>
      <p:sp>
        <p:nvSpPr>
          <p:cNvPr id="7" name="内容占位符 2">
            <a:extLst>
              <a:ext uri="{FF2B5EF4-FFF2-40B4-BE49-F238E27FC236}">
                <a16:creationId xmlns:a16="http://schemas.microsoft.com/office/drawing/2014/main" id="{8076AAC7-FFDA-4720-A329-0C92EBFFE892}"/>
              </a:ext>
            </a:extLst>
          </p:cNvPr>
          <p:cNvSpPr txBox="1">
            <a:spLocks/>
          </p:cNvSpPr>
          <p:nvPr/>
        </p:nvSpPr>
        <p:spPr>
          <a:xfrm>
            <a:off x="1633751" y="5389215"/>
            <a:ext cx="8229600" cy="936104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342874" indent="-342874" algn="l" defTabSz="914332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7030A0"/>
              </a:buClr>
              <a:buSzPct val="73000"/>
              <a:buFont typeface="Wingdings 2" pitchFamily="18" charset="2"/>
              <a:buChar char=""/>
              <a:defRPr lang="zh-CN" altLang="en-US" sz="2400" kern="1200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742895" indent="-285730" algn="l" defTabSz="914332" rtl="0" eaLnBrk="1" latinLnBrk="0" hangingPunct="1">
              <a:spcBef>
                <a:spcPct val="20000"/>
              </a:spcBef>
              <a:buClr>
                <a:srgbClr val="B418B8"/>
              </a:buClr>
              <a:buSzPct val="80000"/>
              <a:buFont typeface="Wingdings" pitchFamily="2" charset="2"/>
              <a:buChar char="u"/>
              <a:defRPr lang="zh-CN" altLang="en-US" sz="2000" kern="1200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2pPr>
            <a:lvl3pPr marL="1142914" indent="-228584" algn="l" defTabSz="91433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zh-CN" altLang="en-US" sz="1800" kern="1200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3pPr>
            <a:lvl4pPr marL="1600080" indent="-228584" algn="l" defTabSz="914332" rtl="0" eaLnBrk="1" latinLnBrk="0" hangingPunct="1">
              <a:spcBef>
                <a:spcPct val="20000"/>
              </a:spcBef>
              <a:buClr>
                <a:schemeClr val="accent4">
                  <a:lumMod val="75000"/>
                </a:schemeClr>
              </a:buClr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4pPr>
            <a:lvl5pPr marL="2057247" indent="-228584" algn="l" defTabSz="914332" rtl="0" eaLnBrk="1" latinLnBrk="0" hangingPunct="1">
              <a:spcBef>
                <a:spcPct val="20000"/>
              </a:spcBef>
              <a:buClr>
                <a:schemeClr val="accent4">
                  <a:lumMod val="75000"/>
                </a:schemeClr>
              </a:buClr>
              <a:buFont typeface="Arial" pitchFamily="34" charset="0"/>
              <a:buChar char="»"/>
              <a:defRPr sz="16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5pPr>
            <a:lvl6pPr marL="2514412" indent="-228584" algn="l" defTabSz="91433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78" indent="-228584" algn="l" defTabSz="91433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744" indent="-228584" algn="l" defTabSz="91433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10" indent="-228584" algn="l" defTabSz="91433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据</a:t>
            </a:r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《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朝日新闻</a:t>
            </a:r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》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报道，日前公布的</a:t>
            </a:r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2020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年东京奥运会会徽被指与比利时一剧场的标志相似，该标志的设计师与剧场将以涉嫌侵犯知识产权为由向国际奥委会（</a:t>
            </a:r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IOC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）提出申请，要求停止使用相关会徽。</a:t>
            </a:r>
          </a:p>
        </p:txBody>
      </p:sp>
    </p:spTree>
    <p:extLst>
      <p:ext uri="{BB962C8B-B14F-4D97-AF65-F5344CB8AC3E}">
        <p14:creationId xmlns:p14="http://schemas.microsoft.com/office/powerpoint/2010/main" val="546612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000" b="1" dirty="0"/>
              <a:t>About Data</a:t>
            </a:r>
            <a:r>
              <a:rPr lang="zh-CN" altLang="en-US" sz="2000" b="1" dirty="0"/>
              <a:t>（</a:t>
            </a:r>
            <a:r>
              <a:rPr lang="en-US" altLang="zh-CN" sz="2000" b="1" dirty="0" smtClean="0"/>
              <a:t>24</a:t>
            </a:r>
            <a:r>
              <a:rPr lang="zh-CN" altLang="en-US" sz="2000" b="1" dirty="0" smtClean="0"/>
              <a:t>）</a:t>
            </a:r>
            <a:r>
              <a:rPr lang="en-US" altLang="zh-CN" sz="2000" b="1" dirty="0" smtClean="0"/>
              <a:t>—— Similarity = Joke</a:t>
            </a:r>
            <a:endParaRPr lang="zh-CN" altLang="en-US" sz="2000" b="1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84510601-A2FF-470D-9BCA-B22D18EBACA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53281" y="1593056"/>
            <a:ext cx="5734050" cy="1314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6" descr="https://ss3.bdstatic.com/70cFv8Sh_Q1YnxGkpoWK1HF6hhy/it/u=2995004368,233526101&amp;fm=27&amp;gp=0.jpg">
            <a:extLst>
              <a:ext uri="{FF2B5EF4-FFF2-40B4-BE49-F238E27FC236}">
                <a16:creationId xmlns:a16="http://schemas.microsoft.com/office/drawing/2014/main" id="{B6E40F26-5AA3-4626-9400-6B2BE10AA3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794748" y="4162797"/>
            <a:ext cx="2857500" cy="2019301"/>
          </a:xfrm>
          <a:prstGeom prst="rect">
            <a:avLst/>
          </a:prstGeom>
          <a:noFill/>
        </p:spPr>
      </p:pic>
      <p:sp>
        <p:nvSpPr>
          <p:cNvPr id="7" name="TextBox 5">
            <a:extLst>
              <a:ext uri="{FF2B5EF4-FFF2-40B4-BE49-F238E27FC236}">
                <a16:creationId xmlns:a16="http://schemas.microsoft.com/office/drawing/2014/main" id="{19EC4192-1F49-4D71-9DA8-E862E3B89387}"/>
              </a:ext>
            </a:extLst>
          </p:cNvPr>
          <p:cNvSpPr txBox="1"/>
          <p:nvPr/>
        </p:nvSpPr>
        <p:spPr>
          <a:xfrm>
            <a:off x="5460520" y="3429000"/>
            <a:ext cx="576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V.S.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4086483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sz="2000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25217" y="1448356"/>
            <a:ext cx="10369183" cy="4525963"/>
          </a:xfrm>
        </p:spPr>
        <p:txBody>
          <a:bodyPr/>
          <a:lstStyle/>
          <a:p>
            <a:endParaRPr lang="zh-CN" altLang="en-US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932" y="0"/>
            <a:ext cx="10287000" cy="59083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304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000" b="1" dirty="0"/>
              <a:t>About Data</a:t>
            </a:r>
            <a:r>
              <a:rPr lang="zh-CN" altLang="en-US" sz="2000" b="1" dirty="0"/>
              <a:t>（</a:t>
            </a:r>
            <a:r>
              <a:rPr lang="en-US" altLang="zh-CN" sz="2000" b="1" dirty="0" smtClean="0"/>
              <a:t>25</a:t>
            </a:r>
            <a:r>
              <a:rPr lang="zh-CN" altLang="en-US" sz="2000" b="1" dirty="0" smtClean="0"/>
              <a:t>）</a:t>
            </a:r>
            <a:r>
              <a:rPr lang="en-US" altLang="zh-CN" sz="2000" b="1" dirty="0"/>
              <a:t>—— Similarity = Joke</a:t>
            </a:r>
            <a:endParaRPr lang="zh-CN" altLang="en-US" sz="2000" b="1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03B44BD9-55C3-4129-A944-EC76538FE5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0693" y="1309330"/>
            <a:ext cx="3420382" cy="478853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F6595CC-2B2A-46C7-88D6-4BBD583CD01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1406" y="1601593"/>
            <a:ext cx="4296544" cy="4054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682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800" b="1" dirty="0"/>
              <a:t>Leading Question</a:t>
            </a:r>
            <a:endParaRPr lang="zh-CN" altLang="en-US" sz="1800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63961" y="1404813"/>
            <a:ext cx="11275614" cy="526268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dirty="0" smtClean="0"/>
              <a:t>Data</a:t>
            </a:r>
            <a:r>
              <a:rPr lang="zh-CN" altLang="en-US" sz="2000" b="1" dirty="0" smtClean="0"/>
              <a:t>：</a:t>
            </a:r>
            <a:r>
              <a:rPr lang="en-US" altLang="zh-CN" sz="2000" b="1" dirty="0" smtClean="0"/>
              <a:t>Number, Text, Figure, Audio, Video</a:t>
            </a:r>
            <a:endParaRPr lang="zh-CN" altLang="en-US" sz="2000" b="1" dirty="0"/>
          </a:p>
          <a:p>
            <a:pPr>
              <a:lnSpc>
                <a:spcPct val="150000"/>
              </a:lnSpc>
            </a:pPr>
            <a:r>
              <a:rPr lang="en-US" altLang="zh-CN" sz="2000" b="1" dirty="0" smtClean="0"/>
              <a:t>Information</a:t>
            </a:r>
            <a:r>
              <a:rPr lang="zh-CN" altLang="en-US" sz="2000" b="1" dirty="0" smtClean="0"/>
              <a:t>：</a:t>
            </a:r>
            <a:r>
              <a:rPr lang="en-US" altLang="zh-CN" sz="2000" b="1" dirty="0" smtClean="0"/>
              <a:t>Valuable Data</a:t>
            </a:r>
            <a:endParaRPr lang="zh-CN" altLang="en-US" sz="2000" b="1" dirty="0"/>
          </a:p>
          <a:p>
            <a:r>
              <a:rPr lang="en-US" altLang="zh-CN" sz="2000" b="1" dirty="0" smtClean="0"/>
              <a:t>Knowledge</a:t>
            </a:r>
            <a:r>
              <a:rPr lang="zh-CN" altLang="en-US" sz="2000" b="1" dirty="0" smtClean="0"/>
              <a:t>：</a:t>
            </a:r>
            <a:r>
              <a:rPr lang="en-GB" altLang="zh-CN" sz="2000" b="1" dirty="0"/>
              <a:t> non-trivial(</a:t>
            </a:r>
            <a:r>
              <a:rPr lang="zh-CN" altLang="en-GB" sz="2000" b="1" dirty="0"/>
              <a:t>非平凡的</a:t>
            </a:r>
            <a:r>
              <a:rPr lang="en-GB" altLang="zh-CN" sz="2000" b="1" dirty="0"/>
              <a:t>), implicit(</a:t>
            </a:r>
            <a:r>
              <a:rPr lang="zh-CN" altLang="en-GB" sz="2000" b="1" dirty="0"/>
              <a:t>隐含的</a:t>
            </a:r>
            <a:r>
              <a:rPr lang="en-GB" altLang="zh-CN" sz="2000" b="1" dirty="0"/>
              <a:t>), previously unknown(</a:t>
            </a:r>
            <a:r>
              <a:rPr lang="zh-CN" altLang="en-GB" sz="2000" b="1" dirty="0"/>
              <a:t>事先未知</a:t>
            </a:r>
            <a:r>
              <a:rPr lang="en-GB" altLang="zh-CN" sz="2000" b="1" dirty="0"/>
              <a:t>)</a:t>
            </a:r>
            <a:r>
              <a:rPr lang="zh-CN" altLang="en-GB" sz="2000" b="1" dirty="0"/>
              <a:t> </a:t>
            </a:r>
            <a:r>
              <a:rPr lang="en-GB" altLang="zh-CN" sz="2000" b="1" dirty="0"/>
              <a:t>and potentially useful(</a:t>
            </a:r>
            <a:r>
              <a:rPr lang="zh-CN" altLang="en-GB" sz="2000" b="1" dirty="0"/>
              <a:t>潜在用途</a:t>
            </a:r>
            <a:r>
              <a:rPr lang="en-GB" altLang="zh-CN" sz="2000" b="1" dirty="0" smtClean="0"/>
              <a:t>) pattern or rules hidden in data</a:t>
            </a:r>
            <a:endParaRPr lang="zh-CN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9667455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000" b="1" dirty="0"/>
              <a:t>About Data</a:t>
            </a:r>
            <a:r>
              <a:rPr lang="zh-CN" altLang="en-US" sz="2000" b="1" dirty="0"/>
              <a:t>（</a:t>
            </a:r>
            <a:r>
              <a:rPr lang="en-US" altLang="zh-CN" sz="2000" b="1" dirty="0" smtClean="0"/>
              <a:t>26</a:t>
            </a:r>
            <a:r>
              <a:rPr lang="zh-CN" altLang="en-US" sz="2000" b="1" dirty="0" smtClean="0"/>
              <a:t>）</a:t>
            </a:r>
            <a:r>
              <a:rPr lang="en-US" altLang="zh-CN" sz="2000" b="1" dirty="0"/>
              <a:t>—— Similarity = Joke</a:t>
            </a:r>
            <a:endParaRPr lang="zh-CN" altLang="en-US" sz="2000" b="1" dirty="0"/>
          </a:p>
        </p:txBody>
      </p:sp>
      <p:pic>
        <p:nvPicPr>
          <p:cNvPr id="9" name="内容占位符 8">
            <a:extLst>
              <a:ext uri="{FF2B5EF4-FFF2-40B4-BE49-F238E27FC236}">
                <a16:creationId xmlns:a16="http://schemas.microsoft.com/office/drawing/2014/main" id="{DF6F75F0-3B3D-4C6F-A30B-6AE82A1ABA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182" y="1461731"/>
            <a:ext cx="3582762" cy="455807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694CEF9-6175-4FC6-84AD-A1D44A6CD2C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8899" y="1451007"/>
            <a:ext cx="2573969" cy="4568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750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000" b="1" dirty="0"/>
              <a:t>About Data</a:t>
            </a:r>
            <a:r>
              <a:rPr lang="zh-CN" altLang="en-US" sz="2000" b="1" dirty="0"/>
              <a:t>（</a:t>
            </a:r>
            <a:r>
              <a:rPr lang="en-US" altLang="zh-CN" sz="2000" b="1" dirty="0" smtClean="0"/>
              <a:t>27</a:t>
            </a:r>
            <a:r>
              <a:rPr lang="zh-CN" altLang="en-US" sz="2000" b="1" dirty="0" smtClean="0"/>
              <a:t>）</a:t>
            </a:r>
            <a:r>
              <a:rPr lang="en-US" altLang="zh-CN" sz="2000" b="1" dirty="0"/>
              <a:t>—— Similarity = Joke</a:t>
            </a:r>
            <a:endParaRPr lang="zh-CN" altLang="en-US" sz="2000" b="1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81B7F1D2-2456-4C6D-9A0A-A23A19C231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016" y="1623060"/>
            <a:ext cx="2697480" cy="361188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126C6A3-2F71-4FCC-92AC-6F1301F8A3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6504" y="1993911"/>
            <a:ext cx="2236503" cy="287017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6C6E81A-3674-41E2-8A6B-1B5172888A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9664" y="1984474"/>
            <a:ext cx="4072672" cy="2889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007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000" b="1" dirty="0"/>
              <a:t>About Data</a:t>
            </a:r>
            <a:r>
              <a:rPr lang="zh-CN" altLang="en-US" sz="2000" b="1" dirty="0"/>
              <a:t>（</a:t>
            </a:r>
            <a:r>
              <a:rPr lang="en-US" altLang="zh-CN" sz="2000" b="1" dirty="0" smtClean="0"/>
              <a:t>28</a:t>
            </a:r>
            <a:r>
              <a:rPr lang="zh-CN" altLang="en-US" sz="2000" b="1" dirty="0" smtClean="0"/>
              <a:t>）</a:t>
            </a:r>
            <a:r>
              <a:rPr lang="en-US" altLang="zh-CN" sz="2000" b="1" dirty="0" smtClean="0"/>
              <a:t>—— Deeply Impressive</a:t>
            </a:r>
            <a:endParaRPr lang="zh-CN" altLang="en-US" sz="2000" b="1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2617ECC-CC2C-44FB-8D2E-D3F5352D95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3961" y="1404813"/>
            <a:ext cx="11266089" cy="5272212"/>
          </a:xfrm>
        </p:spPr>
        <p:txBody>
          <a:bodyPr/>
          <a:lstStyle/>
          <a:p>
            <a:endParaRPr lang="zh-CN" altLang="en-US" dirty="0"/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1DA850A9-79EE-4B15-A9B5-2BD028466741}"/>
              </a:ext>
            </a:extLst>
          </p:cNvPr>
          <p:cNvGrpSpPr/>
          <p:nvPr/>
        </p:nvGrpSpPr>
        <p:grpSpPr>
          <a:xfrm>
            <a:off x="1762125" y="1404813"/>
            <a:ext cx="8251646" cy="5048648"/>
            <a:chOff x="1743075" y="1404813"/>
            <a:chExt cx="8251646" cy="5048648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C07BE9A6-226A-4B06-B446-A77037E1D1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8099106" y="3947767"/>
              <a:ext cx="1895615" cy="25056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5" name="Picture 3">
              <a:extLst>
                <a:ext uri="{FF2B5EF4-FFF2-40B4-BE49-F238E27FC236}">
                  <a16:creationId xmlns:a16="http://schemas.microsoft.com/office/drawing/2014/main" id="{13E257A8-4B5C-44FF-B1F8-534FA77F96F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983611" y="3947767"/>
              <a:ext cx="1895615" cy="24833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7" name="Picture 4">
              <a:extLst>
                <a:ext uri="{FF2B5EF4-FFF2-40B4-BE49-F238E27FC236}">
                  <a16:creationId xmlns:a16="http://schemas.microsoft.com/office/drawing/2014/main" id="{4BA0851B-43FC-4354-90BC-E2D0080E83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3833830" y="3955252"/>
              <a:ext cx="1895615" cy="24833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8" name="Picture 5">
              <a:extLst>
                <a:ext uri="{FF2B5EF4-FFF2-40B4-BE49-F238E27FC236}">
                  <a16:creationId xmlns:a16="http://schemas.microsoft.com/office/drawing/2014/main" id="{DCC2652C-99C5-4107-A615-679CB2EAC9B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1743075" y="3955252"/>
              <a:ext cx="1884189" cy="246835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9" name="Picture 6">
              <a:extLst>
                <a:ext uri="{FF2B5EF4-FFF2-40B4-BE49-F238E27FC236}">
                  <a16:creationId xmlns:a16="http://schemas.microsoft.com/office/drawing/2014/main" id="{E6FE6858-8076-4B54-BBDA-0CAD48E6195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8068171" y="1404814"/>
              <a:ext cx="1912692" cy="25056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0" name="Picture 7">
              <a:extLst>
                <a:ext uri="{FF2B5EF4-FFF2-40B4-BE49-F238E27FC236}">
                  <a16:creationId xmlns:a16="http://schemas.microsoft.com/office/drawing/2014/main" id="{0F661D93-D5C8-476F-94F3-7C6AEB001E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5983611" y="1404813"/>
              <a:ext cx="1912692" cy="25056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1" name="Picture 8">
              <a:extLst>
                <a:ext uri="{FF2B5EF4-FFF2-40B4-BE49-F238E27FC236}">
                  <a16:creationId xmlns:a16="http://schemas.microsoft.com/office/drawing/2014/main" id="{86459A99-8301-4401-BAE8-741261AFD44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3862333" y="1419782"/>
              <a:ext cx="1884189" cy="246835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2" name="Picture 9">
              <a:extLst>
                <a:ext uri="{FF2B5EF4-FFF2-40B4-BE49-F238E27FC236}">
                  <a16:creationId xmlns:a16="http://schemas.microsoft.com/office/drawing/2014/main" id="{AF8C331B-FCCF-48AE-81A1-F4FB4D7225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1743075" y="1404814"/>
              <a:ext cx="1884189" cy="246835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1932876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000" b="1" dirty="0"/>
              <a:t>About Data</a:t>
            </a:r>
            <a:r>
              <a:rPr lang="zh-CN" altLang="en-US" sz="2000" b="1" dirty="0"/>
              <a:t>（</a:t>
            </a:r>
            <a:r>
              <a:rPr lang="en-US" altLang="zh-CN" sz="2000" b="1" dirty="0" smtClean="0"/>
              <a:t>29</a:t>
            </a:r>
            <a:r>
              <a:rPr lang="zh-CN" altLang="en-US" sz="2000" b="1" dirty="0" smtClean="0"/>
              <a:t>）</a:t>
            </a:r>
            <a:r>
              <a:rPr lang="en-US" altLang="zh-CN" sz="2000" b="1" dirty="0"/>
              <a:t>—— Deeply Impressive</a:t>
            </a:r>
            <a:endParaRPr lang="zh-CN" altLang="en-US" sz="2000" b="1" dirty="0"/>
          </a:p>
        </p:txBody>
      </p:sp>
      <p:pic>
        <p:nvPicPr>
          <p:cNvPr id="9" name="Picture 3">
            <a:extLst>
              <a:ext uri="{FF2B5EF4-FFF2-40B4-BE49-F238E27FC236}">
                <a16:creationId xmlns:a16="http://schemas.microsoft.com/office/drawing/2014/main" id="{030CC0EF-89BB-43EE-8080-51C175526E7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49463" y="1290280"/>
            <a:ext cx="2546338" cy="45197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CD7A2082-3549-440E-A665-AF079E20EB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563097" y="1290280"/>
            <a:ext cx="2546338" cy="45197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Box 13">
            <a:extLst>
              <a:ext uri="{FF2B5EF4-FFF2-40B4-BE49-F238E27FC236}">
                <a16:creationId xmlns:a16="http://schemas.microsoft.com/office/drawing/2014/main" id="{B8A179BC-5BD9-4CA3-9597-7A3B1176B0CA}"/>
              </a:ext>
            </a:extLst>
          </p:cNvPr>
          <p:cNvSpPr txBox="1"/>
          <p:nvPr/>
        </p:nvSpPr>
        <p:spPr>
          <a:xfrm>
            <a:off x="2437818" y="5935885"/>
            <a:ext cx="18722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NASA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地球照片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65AE31CB-5EC4-4292-91CB-AEDDE4F317AE}"/>
              </a:ext>
            </a:extLst>
          </p:cNvPr>
          <p:cNvSpPr txBox="1"/>
          <p:nvPr/>
        </p:nvSpPr>
        <p:spPr>
          <a:xfrm>
            <a:off x="6900162" y="5901095"/>
            <a:ext cx="18722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风云四号卫星画面</a:t>
            </a:r>
          </a:p>
        </p:txBody>
      </p:sp>
    </p:spTree>
    <p:extLst>
      <p:ext uri="{BB962C8B-B14F-4D97-AF65-F5344CB8AC3E}">
        <p14:creationId xmlns:p14="http://schemas.microsoft.com/office/powerpoint/2010/main" val="3710436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63961" y="339137"/>
            <a:ext cx="10369184" cy="922115"/>
          </a:xfrm>
        </p:spPr>
        <p:txBody>
          <a:bodyPr/>
          <a:lstStyle/>
          <a:p>
            <a:r>
              <a:rPr lang="en-US" altLang="zh-CN" sz="2000" b="1" dirty="0"/>
              <a:t>About Data</a:t>
            </a:r>
            <a:r>
              <a:rPr lang="zh-CN" altLang="en-US" sz="2000" b="1" dirty="0" smtClean="0"/>
              <a:t>（</a:t>
            </a:r>
            <a:r>
              <a:rPr lang="en-US" altLang="zh-CN" sz="2000" b="1" dirty="0" smtClean="0"/>
              <a:t>30</a:t>
            </a:r>
            <a:r>
              <a:rPr lang="zh-CN" altLang="en-US" sz="2000" b="1" dirty="0" smtClean="0"/>
              <a:t>）</a:t>
            </a:r>
            <a:endParaRPr lang="zh-CN" altLang="en-US" sz="2000" b="1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2617ECC-CC2C-44FB-8D2E-D3F5352D95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3961" y="1404813"/>
            <a:ext cx="11266089" cy="5272212"/>
          </a:xfrm>
        </p:spPr>
        <p:txBody>
          <a:bodyPr/>
          <a:lstStyle/>
          <a:p>
            <a:r>
              <a:rPr lang="en-US" altLang="zh-CN" dirty="0" smtClean="0"/>
              <a:t>Data Labeling</a:t>
            </a:r>
            <a:endParaRPr lang="zh-CN" altLang="en-US" dirty="0"/>
          </a:p>
          <a:p>
            <a:endParaRPr lang="zh-CN" altLang="en-US" dirty="0"/>
          </a:p>
        </p:txBody>
      </p:sp>
      <p:pic>
        <p:nvPicPr>
          <p:cNvPr id="4" name="Picture 10" descr="E:\年度工作\2015\科研项目\宝洁项目\201501-项目验收\汇报图片\分析结果图\分析结果图\一次分析结果gif图\dissolving.gif">
            <a:extLst>
              <a:ext uri="{FF2B5EF4-FFF2-40B4-BE49-F238E27FC236}">
                <a16:creationId xmlns:a16="http://schemas.microsoft.com/office/drawing/2014/main" id="{FABECE05-04EA-4515-8187-6BA48FF627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36738" y="2141537"/>
            <a:ext cx="2057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11" descr="E:\年度工作\2015\科研项目\宝洁项目\201501-项目验收\汇报图片\分析结果图\分析结果图\一次分析结果gif图\rinsing.gif">
            <a:extLst>
              <a:ext uri="{FF2B5EF4-FFF2-40B4-BE49-F238E27FC236}">
                <a16:creationId xmlns:a16="http://schemas.microsoft.com/office/drawing/2014/main" id="{6D544C79-9EB2-4741-BB89-18B441BF58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038600" y="3429000"/>
            <a:ext cx="2057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12" descr="E:\年度工作\2015\科研项目\宝洁项目\201501-项目验收\汇报图片\分析结果图\分析结果图\一次分析结果gif图\scrubbing.gif">
            <a:extLst>
              <a:ext uri="{FF2B5EF4-FFF2-40B4-BE49-F238E27FC236}">
                <a16:creationId xmlns:a16="http://schemas.microsoft.com/office/drawing/2014/main" id="{B3D28F04-7EE9-4A58-8CF4-8099C58F1C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197600" y="4652962"/>
            <a:ext cx="2057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13">
            <a:extLst>
              <a:ext uri="{FF2B5EF4-FFF2-40B4-BE49-F238E27FC236}">
                <a16:creationId xmlns:a16="http://schemas.microsoft.com/office/drawing/2014/main" id="{9B464C17-5FB0-4C16-A0DB-5526980229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30988" y="5876925"/>
            <a:ext cx="12954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/>
              <a:t>Scrubbing</a:t>
            </a:r>
            <a:endParaRPr lang="zh-CN" altLang="en-US"/>
          </a:p>
        </p:txBody>
      </p:sp>
      <p:sp>
        <p:nvSpPr>
          <p:cNvPr id="9" name="TextBox 14">
            <a:extLst>
              <a:ext uri="{FF2B5EF4-FFF2-40B4-BE49-F238E27FC236}">
                <a16:creationId xmlns:a16="http://schemas.microsoft.com/office/drawing/2014/main" id="{11F71BFB-FE8E-4E3B-A9A2-1F57AF389C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14863" y="4652962"/>
            <a:ext cx="133667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/>
              <a:t>Brushing</a:t>
            </a:r>
            <a:endParaRPr lang="zh-CN" altLang="en-US"/>
          </a:p>
        </p:txBody>
      </p:sp>
      <p:sp>
        <p:nvSpPr>
          <p:cNvPr id="10" name="TextBox 16">
            <a:extLst>
              <a:ext uri="{FF2B5EF4-FFF2-40B4-BE49-F238E27FC236}">
                <a16:creationId xmlns:a16="http://schemas.microsoft.com/office/drawing/2014/main" id="{25821A75-59A1-4B05-9FD5-260EEAB11C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33550" y="3429000"/>
            <a:ext cx="2160588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/>
              <a:t>         Dissolving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045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000" b="1" dirty="0"/>
              <a:t>About Data</a:t>
            </a:r>
            <a:r>
              <a:rPr lang="zh-CN" altLang="en-US" sz="2000" b="1" dirty="0" smtClean="0"/>
              <a:t>（</a:t>
            </a:r>
            <a:r>
              <a:rPr lang="en-US" altLang="zh-CN" sz="2000" b="1" dirty="0" smtClean="0"/>
              <a:t>31</a:t>
            </a:r>
            <a:r>
              <a:rPr lang="zh-CN" altLang="en-US" sz="2000" b="1" dirty="0" smtClean="0"/>
              <a:t>）</a:t>
            </a:r>
            <a:endParaRPr lang="zh-CN" altLang="en-US" sz="2000" b="1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2617ECC-CC2C-44FB-8D2E-D3F5352D95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3961" y="1404813"/>
            <a:ext cx="11266089" cy="5272212"/>
          </a:xfrm>
        </p:spPr>
        <p:txBody>
          <a:bodyPr/>
          <a:lstStyle/>
          <a:p>
            <a:r>
              <a:rPr lang="en-US" altLang="zh-CN" sz="2000" b="1" dirty="0" smtClean="0">
                <a:latin typeface="微软雅黑" pitchFamily="34" charset="-122"/>
                <a:ea typeface="微软雅黑" pitchFamily="34" charset="-122"/>
              </a:rPr>
              <a:t>Augmented Data</a:t>
            </a:r>
            <a:endParaRPr lang="en-US" altLang="zh-CN" sz="2000" b="1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8909" y="2081666"/>
            <a:ext cx="6436191" cy="3620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351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sz="2000" b="1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2617ECC-CC2C-44FB-8D2E-D3F5352D95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3961" y="1404813"/>
            <a:ext cx="11266089" cy="5272212"/>
          </a:xfrm>
        </p:spPr>
        <p:txBody>
          <a:bodyPr/>
          <a:lstStyle/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 algn="ctr">
              <a:buNone/>
            </a:pPr>
            <a:r>
              <a:rPr lang="en-US" altLang="zh-CN" sz="3200" b="1" dirty="0" smtClean="0">
                <a:latin typeface="微软雅黑" pitchFamily="34" charset="-122"/>
                <a:ea typeface="微软雅黑" pitchFamily="34" charset="-122"/>
              </a:rPr>
              <a:t>Beginning from Basic and Abstract Numeric data</a:t>
            </a:r>
            <a:endParaRPr lang="en-US" altLang="zh-CN" sz="3200" b="1" dirty="0">
              <a:latin typeface="微软雅黑" pitchFamily="34" charset="-122"/>
              <a:ea typeface="微软雅黑" pitchFamily="34" charset="-122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4155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77237" y="364343"/>
            <a:ext cx="3522652" cy="3522652"/>
            <a:chOff x="2805109" y="1930399"/>
            <a:chExt cx="3522652" cy="3522652"/>
          </a:xfrm>
        </p:grpSpPr>
        <p:sp>
          <p:nvSpPr>
            <p:cNvPr id="4" name="饼形 3"/>
            <p:cNvSpPr/>
            <p:nvPr/>
          </p:nvSpPr>
          <p:spPr>
            <a:xfrm rot="10800000">
              <a:off x="2805109" y="1930399"/>
              <a:ext cx="3522652" cy="3522652"/>
            </a:xfrm>
            <a:prstGeom prst="pie">
              <a:avLst>
                <a:gd name="adj1" fmla="val 2685580"/>
                <a:gd name="adj2" fmla="val 5412860"/>
              </a:avLst>
            </a:prstGeom>
            <a:solidFill>
              <a:srgbClr val="FF82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" name="饼形 4"/>
            <p:cNvSpPr/>
            <p:nvPr/>
          </p:nvSpPr>
          <p:spPr>
            <a:xfrm rot="10800000">
              <a:off x="3181339" y="2298700"/>
              <a:ext cx="2770185" cy="2770185"/>
            </a:xfrm>
            <a:prstGeom prst="pie">
              <a:avLst>
                <a:gd name="adj1" fmla="val 2668053"/>
                <a:gd name="adj2" fmla="val 5410622"/>
              </a:avLst>
            </a:prstGeom>
            <a:solidFill>
              <a:srgbClr val="FF94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饼形 5"/>
            <p:cNvSpPr/>
            <p:nvPr/>
          </p:nvSpPr>
          <p:spPr>
            <a:xfrm rot="10800000">
              <a:off x="3432168" y="2549526"/>
              <a:ext cx="2259012" cy="2259012"/>
            </a:xfrm>
            <a:prstGeom prst="pie">
              <a:avLst>
                <a:gd name="adj1" fmla="val 2668053"/>
                <a:gd name="adj2" fmla="val 5428353"/>
              </a:avLst>
            </a:prstGeom>
            <a:solidFill>
              <a:srgbClr val="FFA6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饼形 6"/>
            <p:cNvSpPr/>
            <p:nvPr/>
          </p:nvSpPr>
          <p:spPr>
            <a:xfrm rot="10800000">
              <a:off x="3675058" y="2786058"/>
              <a:ext cx="1770063" cy="1770063"/>
            </a:xfrm>
            <a:prstGeom prst="pie">
              <a:avLst>
                <a:gd name="adj1" fmla="val 2668053"/>
                <a:gd name="adj2" fmla="val 5446848"/>
              </a:avLst>
            </a:prstGeom>
            <a:solidFill>
              <a:srgbClr val="F6B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饼形 7"/>
            <p:cNvSpPr/>
            <p:nvPr/>
          </p:nvSpPr>
          <p:spPr>
            <a:xfrm rot="10800000">
              <a:off x="3832228" y="2952747"/>
              <a:ext cx="1458916" cy="1458916"/>
            </a:xfrm>
            <a:prstGeom prst="pie">
              <a:avLst>
                <a:gd name="adj1" fmla="val 2694295"/>
                <a:gd name="adj2" fmla="val 5447314"/>
              </a:avLst>
            </a:prstGeom>
            <a:solidFill>
              <a:srgbClr val="FFCA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310601" y="935847"/>
            <a:ext cx="3522652" cy="3522652"/>
            <a:chOff x="4786314" y="1928802"/>
            <a:chExt cx="3522652" cy="3522652"/>
          </a:xfrm>
        </p:grpSpPr>
        <p:sp>
          <p:nvSpPr>
            <p:cNvPr id="10" name="饼形 9"/>
            <p:cNvSpPr/>
            <p:nvPr/>
          </p:nvSpPr>
          <p:spPr>
            <a:xfrm rot="10800000" flipH="1">
              <a:off x="4786314" y="1928802"/>
              <a:ext cx="3522652" cy="3522652"/>
            </a:xfrm>
            <a:prstGeom prst="pie">
              <a:avLst>
                <a:gd name="adj1" fmla="val 2685580"/>
                <a:gd name="adj2" fmla="val 541286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2" name="饼形 11"/>
            <p:cNvSpPr/>
            <p:nvPr/>
          </p:nvSpPr>
          <p:spPr>
            <a:xfrm rot="10800000" flipH="1">
              <a:off x="5162551" y="2297103"/>
              <a:ext cx="2770185" cy="2770185"/>
            </a:xfrm>
            <a:prstGeom prst="pie">
              <a:avLst>
                <a:gd name="adj1" fmla="val 2668053"/>
                <a:gd name="adj2" fmla="val 5410622"/>
              </a:avLst>
            </a:prstGeom>
            <a:solidFill>
              <a:srgbClr val="8A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饼形 12"/>
            <p:cNvSpPr/>
            <p:nvPr/>
          </p:nvSpPr>
          <p:spPr>
            <a:xfrm rot="10800000" flipH="1">
              <a:off x="5422895" y="2547929"/>
              <a:ext cx="2259012" cy="2259012"/>
            </a:xfrm>
            <a:prstGeom prst="pie">
              <a:avLst>
                <a:gd name="adj1" fmla="val 2668053"/>
                <a:gd name="adj2" fmla="val 5428353"/>
              </a:avLst>
            </a:prstGeom>
            <a:solidFill>
              <a:srgbClr val="C4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饼形 13"/>
            <p:cNvSpPr/>
            <p:nvPr/>
          </p:nvSpPr>
          <p:spPr>
            <a:xfrm rot="10800000" flipH="1">
              <a:off x="5668954" y="2784461"/>
              <a:ext cx="1770063" cy="1770063"/>
            </a:xfrm>
            <a:prstGeom prst="pie">
              <a:avLst>
                <a:gd name="adj1" fmla="val 2668053"/>
                <a:gd name="adj2" fmla="val 5446848"/>
              </a:avLst>
            </a:prstGeom>
            <a:solidFill>
              <a:srgbClr val="F63B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饼形 14"/>
            <p:cNvSpPr/>
            <p:nvPr/>
          </p:nvSpPr>
          <p:spPr>
            <a:xfrm rot="10800000" flipH="1">
              <a:off x="5822931" y="2951150"/>
              <a:ext cx="1458916" cy="1458916"/>
            </a:xfrm>
            <a:prstGeom prst="pie">
              <a:avLst>
                <a:gd name="adj1" fmla="val 2694295"/>
                <a:gd name="adj2" fmla="val 5447314"/>
              </a:avLst>
            </a:prstGeom>
            <a:solidFill>
              <a:srgbClr val="FE61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148675" y="1293037"/>
            <a:ext cx="3522652" cy="3522652"/>
            <a:chOff x="1549414" y="1928802"/>
            <a:chExt cx="3522652" cy="3522652"/>
          </a:xfrm>
        </p:grpSpPr>
        <p:sp>
          <p:nvSpPr>
            <p:cNvPr id="17" name="饼形 16"/>
            <p:cNvSpPr/>
            <p:nvPr/>
          </p:nvSpPr>
          <p:spPr>
            <a:xfrm rot="10800000" flipV="1">
              <a:off x="1549414" y="1928802"/>
              <a:ext cx="3522652" cy="3522652"/>
            </a:xfrm>
            <a:prstGeom prst="pie">
              <a:avLst>
                <a:gd name="adj1" fmla="val 2685580"/>
                <a:gd name="adj2" fmla="val 5412860"/>
              </a:avLst>
            </a:prstGeom>
            <a:solidFill>
              <a:srgbClr val="017C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8" name="饼形 17"/>
            <p:cNvSpPr/>
            <p:nvPr/>
          </p:nvSpPr>
          <p:spPr>
            <a:xfrm rot="10800000" flipV="1">
              <a:off x="1925644" y="2312968"/>
              <a:ext cx="2770185" cy="2770185"/>
            </a:xfrm>
            <a:prstGeom prst="pie">
              <a:avLst>
                <a:gd name="adj1" fmla="val 2668053"/>
                <a:gd name="adj2" fmla="val 5410622"/>
              </a:avLst>
            </a:prstGeom>
            <a:solidFill>
              <a:srgbClr val="0098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9" name="饼形 18"/>
            <p:cNvSpPr/>
            <p:nvPr/>
          </p:nvSpPr>
          <p:spPr>
            <a:xfrm rot="10800000" flipV="1">
              <a:off x="2176473" y="2573315"/>
              <a:ext cx="2259012" cy="2259012"/>
            </a:xfrm>
            <a:prstGeom prst="pie">
              <a:avLst>
                <a:gd name="adj1" fmla="val 2668053"/>
                <a:gd name="adj2" fmla="val 5428353"/>
              </a:avLst>
            </a:prstGeom>
            <a:solidFill>
              <a:srgbClr val="00C4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0" name="饼形 19"/>
            <p:cNvSpPr/>
            <p:nvPr/>
          </p:nvSpPr>
          <p:spPr>
            <a:xfrm rot="10800000" flipV="1">
              <a:off x="2419363" y="2825732"/>
              <a:ext cx="1770063" cy="1770063"/>
            </a:xfrm>
            <a:prstGeom prst="pie">
              <a:avLst>
                <a:gd name="adj1" fmla="val 2668053"/>
                <a:gd name="adj2" fmla="val 5446848"/>
              </a:avLst>
            </a:prstGeom>
            <a:solidFill>
              <a:srgbClr val="71FFD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1" name="饼形 20"/>
            <p:cNvSpPr/>
            <p:nvPr/>
          </p:nvSpPr>
          <p:spPr>
            <a:xfrm rot="10800000" flipV="1">
              <a:off x="2576533" y="2970190"/>
              <a:ext cx="1458916" cy="1458916"/>
            </a:xfrm>
            <a:prstGeom prst="pie">
              <a:avLst>
                <a:gd name="adj1" fmla="val 2694295"/>
                <a:gd name="adj2" fmla="val 5447314"/>
              </a:avLst>
            </a:prstGeom>
            <a:solidFill>
              <a:srgbClr val="A7FF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305839" y="935847"/>
            <a:ext cx="3522652" cy="3522652"/>
            <a:chOff x="4643438" y="1928802"/>
            <a:chExt cx="3522652" cy="3522652"/>
          </a:xfrm>
        </p:grpSpPr>
        <p:sp>
          <p:nvSpPr>
            <p:cNvPr id="23" name="饼形 22"/>
            <p:cNvSpPr/>
            <p:nvPr/>
          </p:nvSpPr>
          <p:spPr>
            <a:xfrm rot="10800000" flipH="1" flipV="1">
              <a:off x="4643438" y="1928802"/>
              <a:ext cx="3522652" cy="3522652"/>
            </a:xfrm>
            <a:prstGeom prst="pie">
              <a:avLst>
                <a:gd name="adj1" fmla="val 2685580"/>
                <a:gd name="adj2" fmla="val 541286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4" name="饼形 23"/>
            <p:cNvSpPr/>
            <p:nvPr/>
          </p:nvSpPr>
          <p:spPr>
            <a:xfrm rot="10800000" flipH="1" flipV="1">
              <a:off x="5019675" y="2312968"/>
              <a:ext cx="2770185" cy="2770185"/>
            </a:xfrm>
            <a:prstGeom prst="pie">
              <a:avLst>
                <a:gd name="adj1" fmla="val 2668053"/>
                <a:gd name="adj2" fmla="val 5410607"/>
              </a:avLst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5" name="饼形 24"/>
            <p:cNvSpPr/>
            <p:nvPr/>
          </p:nvSpPr>
          <p:spPr>
            <a:xfrm rot="10800000" flipH="1" flipV="1">
              <a:off x="5280019" y="2573315"/>
              <a:ext cx="2259012" cy="2259012"/>
            </a:xfrm>
            <a:prstGeom prst="pie">
              <a:avLst>
                <a:gd name="adj1" fmla="val 2668053"/>
                <a:gd name="adj2" fmla="val 5428353"/>
              </a:avLst>
            </a:prstGeom>
            <a:solidFill>
              <a:schemeClr val="bg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6" name="饼形 25"/>
            <p:cNvSpPr/>
            <p:nvPr/>
          </p:nvSpPr>
          <p:spPr>
            <a:xfrm rot="10800000" flipH="1" flipV="1">
              <a:off x="5526078" y="2825732"/>
              <a:ext cx="1770063" cy="1770063"/>
            </a:xfrm>
            <a:prstGeom prst="pie">
              <a:avLst>
                <a:gd name="adj1" fmla="val 2668053"/>
                <a:gd name="adj2" fmla="val 5446848"/>
              </a:avLst>
            </a:prstGeom>
            <a:solidFill>
              <a:schemeClr val="bg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7" name="饼形 26"/>
            <p:cNvSpPr/>
            <p:nvPr/>
          </p:nvSpPr>
          <p:spPr>
            <a:xfrm rot="10800000" flipH="1" flipV="1">
              <a:off x="5680055" y="2970190"/>
              <a:ext cx="1458916" cy="1458916"/>
            </a:xfrm>
            <a:prstGeom prst="pie">
              <a:avLst>
                <a:gd name="adj1" fmla="val 2694295"/>
                <a:gd name="adj2" fmla="val 5447314"/>
              </a:avLst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 rot="16200000">
            <a:off x="301923" y="936694"/>
            <a:ext cx="3522652" cy="3522652"/>
            <a:chOff x="4643438" y="1928802"/>
            <a:chExt cx="3522652" cy="3522652"/>
          </a:xfrm>
        </p:grpSpPr>
        <p:sp>
          <p:nvSpPr>
            <p:cNvPr id="29" name="饼形 28"/>
            <p:cNvSpPr/>
            <p:nvPr/>
          </p:nvSpPr>
          <p:spPr>
            <a:xfrm rot="10800000" flipH="1" flipV="1">
              <a:off x="4643438" y="1928802"/>
              <a:ext cx="3522652" cy="3522652"/>
            </a:xfrm>
            <a:prstGeom prst="pie">
              <a:avLst>
                <a:gd name="adj1" fmla="val 2685580"/>
                <a:gd name="adj2" fmla="val 541286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0" name="饼形 29"/>
            <p:cNvSpPr/>
            <p:nvPr/>
          </p:nvSpPr>
          <p:spPr>
            <a:xfrm rot="10800000" flipH="1" flipV="1">
              <a:off x="5019675" y="2312968"/>
              <a:ext cx="2770185" cy="2770185"/>
            </a:xfrm>
            <a:prstGeom prst="pie">
              <a:avLst>
                <a:gd name="adj1" fmla="val 2668053"/>
                <a:gd name="adj2" fmla="val 5410607"/>
              </a:avLst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1" name="饼形 30"/>
            <p:cNvSpPr/>
            <p:nvPr/>
          </p:nvSpPr>
          <p:spPr>
            <a:xfrm rot="10800000" flipH="1" flipV="1">
              <a:off x="5280019" y="2573315"/>
              <a:ext cx="2259012" cy="2259012"/>
            </a:xfrm>
            <a:prstGeom prst="pie">
              <a:avLst>
                <a:gd name="adj1" fmla="val 2668053"/>
                <a:gd name="adj2" fmla="val 5428353"/>
              </a:avLst>
            </a:prstGeom>
            <a:solidFill>
              <a:schemeClr val="bg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2" name="饼形 31"/>
            <p:cNvSpPr/>
            <p:nvPr/>
          </p:nvSpPr>
          <p:spPr>
            <a:xfrm rot="10800000" flipH="1" flipV="1">
              <a:off x="5526078" y="2825732"/>
              <a:ext cx="1770063" cy="1770063"/>
            </a:xfrm>
            <a:prstGeom prst="pie">
              <a:avLst>
                <a:gd name="adj1" fmla="val 2668053"/>
                <a:gd name="adj2" fmla="val 5446848"/>
              </a:avLst>
            </a:prstGeom>
            <a:solidFill>
              <a:schemeClr val="bg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3" name="饼形 32"/>
            <p:cNvSpPr/>
            <p:nvPr/>
          </p:nvSpPr>
          <p:spPr>
            <a:xfrm rot="10800000" flipH="1" flipV="1">
              <a:off x="5680055" y="2970190"/>
              <a:ext cx="1458916" cy="1458916"/>
            </a:xfrm>
            <a:prstGeom prst="pie">
              <a:avLst>
                <a:gd name="adj1" fmla="val 2694295"/>
                <a:gd name="adj2" fmla="val 5447314"/>
              </a:avLst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307426" y="935847"/>
            <a:ext cx="3522652" cy="3522652"/>
            <a:chOff x="1714480" y="1928802"/>
            <a:chExt cx="3522652" cy="3522652"/>
          </a:xfrm>
        </p:grpSpPr>
        <p:sp>
          <p:nvSpPr>
            <p:cNvPr id="35" name="饼形 34"/>
            <p:cNvSpPr/>
            <p:nvPr/>
          </p:nvSpPr>
          <p:spPr>
            <a:xfrm rot="5400000">
              <a:off x="1714480" y="1928802"/>
              <a:ext cx="3522652" cy="3522652"/>
            </a:xfrm>
            <a:prstGeom prst="pie">
              <a:avLst>
                <a:gd name="adj1" fmla="val 2685580"/>
                <a:gd name="adj2" fmla="val 541286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6" name="饼形 35"/>
            <p:cNvSpPr/>
            <p:nvPr/>
          </p:nvSpPr>
          <p:spPr>
            <a:xfrm rot="5400000">
              <a:off x="2082781" y="2305039"/>
              <a:ext cx="2770185" cy="2770185"/>
            </a:xfrm>
            <a:prstGeom prst="pie">
              <a:avLst>
                <a:gd name="adj1" fmla="val 2668053"/>
                <a:gd name="adj2" fmla="val 5410607"/>
              </a:avLst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7" name="饼形 36"/>
            <p:cNvSpPr/>
            <p:nvPr/>
          </p:nvSpPr>
          <p:spPr>
            <a:xfrm rot="5400000">
              <a:off x="2333607" y="2565383"/>
              <a:ext cx="2259012" cy="2259012"/>
            </a:xfrm>
            <a:prstGeom prst="pie">
              <a:avLst>
                <a:gd name="adj1" fmla="val 2668053"/>
                <a:gd name="adj2" fmla="val 5428353"/>
              </a:avLst>
            </a:prstGeom>
            <a:solidFill>
              <a:schemeClr val="bg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8" name="饼形 37"/>
            <p:cNvSpPr/>
            <p:nvPr/>
          </p:nvSpPr>
          <p:spPr>
            <a:xfrm rot="5400000">
              <a:off x="2570139" y="2811442"/>
              <a:ext cx="1770063" cy="1770063"/>
            </a:xfrm>
            <a:prstGeom prst="pie">
              <a:avLst>
                <a:gd name="adj1" fmla="val 2668053"/>
                <a:gd name="adj2" fmla="val 5446848"/>
              </a:avLst>
            </a:prstGeom>
            <a:solidFill>
              <a:srgbClr val="D000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9" name="饼形 38"/>
            <p:cNvSpPr/>
            <p:nvPr/>
          </p:nvSpPr>
          <p:spPr>
            <a:xfrm rot="5400000">
              <a:off x="2736828" y="2965419"/>
              <a:ext cx="1458916" cy="1458916"/>
            </a:xfrm>
            <a:prstGeom prst="pie">
              <a:avLst>
                <a:gd name="adj1" fmla="val 2694295"/>
                <a:gd name="adj2" fmla="val 5447314"/>
              </a:avLst>
            </a:prstGeom>
            <a:solidFill>
              <a:srgbClr val="FF5B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648741" y="1078723"/>
            <a:ext cx="3522652" cy="3522652"/>
            <a:chOff x="2798748" y="1928802"/>
            <a:chExt cx="3522652" cy="3522652"/>
          </a:xfrm>
        </p:grpSpPr>
        <p:sp>
          <p:nvSpPr>
            <p:cNvPr id="41" name="饼形 40"/>
            <p:cNvSpPr/>
            <p:nvPr/>
          </p:nvSpPr>
          <p:spPr>
            <a:xfrm rot="16200000" flipH="1">
              <a:off x="2798748" y="1928802"/>
              <a:ext cx="3522652" cy="3522652"/>
            </a:xfrm>
            <a:prstGeom prst="pie">
              <a:avLst>
                <a:gd name="adj1" fmla="val 2685580"/>
                <a:gd name="adj2" fmla="val 541286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2" name="饼形 41"/>
            <p:cNvSpPr/>
            <p:nvPr/>
          </p:nvSpPr>
          <p:spPr>
            <a:xfrm rot="16200000" flipH="1">
              <a:off x="3182914" y="2305039"/>
              <a:ext cx="2770185" cy="2770185"/>
            </a:xfrm>
            <a:prstGeom prst="pie">
              <a:avLst>
                <a:gd name="adj1" fmla="val 2668053"/>
                <a:gd name="adj2" fmla="val 5410607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3" name="饼形 42"/>
            <p:cNvSpPr/>
            <p:nvPr/>
          </p:nvSpPr>
          <p:spPr>
            <a:xfrm rot="16200000" flipH="1">
              <a:off x="3443261" y="2565383"/>
              <a:ext cx="2259012" cy="2259012"/>
            </a:xfrm>
            <a:prstGeom prst="pie">
              <a:avLst>
                <a:gd name="adj1" fmla="val 2668053"/>
                <a:gd name="adj2" fmla="val 5428353"/>
              </a:avLst>
            </a:prstGeom>
            <a:solidFill>
              <a:srgbClr val="F4EE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4" name="饼形 43"/>
            <p:cNvSpPr/>
            <p:nvPr/>
          </p:nvSpPr>
          <p:spPr>
            <a:xfrm rot="16200000" flipH="1">
              <a:off x="3695678" y="2811442"/>
              <a:ext cx="1770063" cy="1770063"/>
            </a:xfrm>
            <a:prstGeom prst="pie">
              <a:avLst>
                <a:gd name="adj1" fmla="val 2668053"/>
                <a:gd name="adj2" fmla="val 5446848"/>
              </a:avLst>
            </a:prstGeom>
            <a:solidFill>
              <a:srgbClr val="BCFE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5" name="饼形 44"/>
            <p:cNvSpPr/>
            <p:nvPr/>
          </p:nvSpPr>
          <p:spPr>
            <a:xfrm rot="16200000" flipH="1">
              <a:off x="3840136" y="2965419"/>
              <a:ext cx="1458916" cy="1458916"/>
            </a:xfrm>
            <a:prstGeom prst="pie">
              <a:avLst>
                <a:gd name="adj1" fmla="val 2666872"/>
                <a:gd name="adj2" fmla="val 5447314"/>
              </a:avLst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305839" y="927945"/>
            <a:ext cx="3522652" cy="3522652"/>
            <a:chOff x="1357290" y="1285860"/>
            <a:chExt cx="3522652" cy="3522652"/>
          </a:xfrm>
        </p:grpSpPr>
        <p:sp>
          <p:nvSpPr>
            <p:cNvPr id="47" name="饼形 46"/>
            <p:cNvSpPr/>
            <p:nvPr/>
          </p:nvSpPr>
          <p:spPr>
            <a:xfrm rot="16200000" flipV="1">
              <a:off x="1357290" y="1285860"/>
              <a:ext cx="3522652" cy="3522652"/>
            </a:xfrm>
            <a:prstGeom prst="pie">
              <a:avLst>
                <a:gd name="adj1" fmla="val 2685580"/>
                <a:gd name="adj2" fmla="val 541286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8" name="饼形 47"/>
            <p:cNvSpPr/>
            <p:nvPr/>
          </p:nvSpPr>
          <p:spPr>
            <a:xfrm rot="16200000" flipV="1">
              <a:off x="1725591" y="1662090"/>
              <a:ext cx="2770185" cy="2770185"/>
            </a:xfrm>
            <a:prstGeom prst="pie">
              <a:avLst>
                <a:gd name="adj1" fmla="val 2668053"/>
                <a:gd name="adj2" fmla="val 5410607"/>
              </a:avLst>
            </a:prstGeom>
            <a:solidFill>
              <a:srgbClr val="8FCF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9" name="饼形 48"/>
            <p:cNvSpPr/>
            <p:nvPr/>
          </p:nvSpPr>
          <p:spPr>
            <a:xfrm rot="16200000" flipV="1">
              <a:off x="1976417" y="1912919"/>
              <a:ext cx="2259012" cy="2259012"/>
            </a:xfrm>
            <a:prstGeom prst="pie">
              <a:avLst>
                <a:gd name="adj1" fmla="val 2668053"/>
                <a:gd name="adj2" fmla="val 5428353"/>
              </a:avLst>
            </a:prstGeom>
            <a:solidFill>
              <a:srgbClr val="BCFE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0" name="饼形 49"/>
            <p:cNvSpPr/>
            <p:nvPr/>
          </p:nvSpPr>
          <p:spPr>
            <a:xfrm rot="16200000" flipV="1">
              <a:off x="2212949" y="2155809"/>
              <a:ext cx="1770063" cy="1770063"/>
            </a:xfrm>
            <a:prstGeom prst="pie">
              <a:avLst>
                <a:gd name="adj1" fmla="val 2668053"/>
                <a:gd name="adj2" fmla="val 5446848"/>
              </a:avLst>
            </a:prstGeom>
            <a:solidFill>
              <a:srgbClr val="E1FF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1" name="饼形 50"/>
            <p:cNvSpPr/>
            <p:nvPr/>
          </p:nvSpPr>
          <p:spPr>
            <a:xfrm rot="16200000" flipV="1">
              <a:off x="2379638" y="2312979"/>
              <a:ext cx="1458916" cy="1458916"/>
            </a:xfrm>
            <a:prstGeom prst="pie">
              <a:avLst>
                <a:gd name="adj1" fmla="val 2694295"/>
                <a:gd name="adj2" fmla="val 5447314"/>
              </a:avLst>
            </a:prstGeom>
            <a:solidFill>
              <a:srgbClr val="ECFF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52" name="TextBox 50"/>
          <p:cNvSpPr txBox="1"/>
          <p:nvPr/>
        </p:nvSpPr>
        <p:spPr>
          <a:xfrm>
            <a:off x="6005940" y="3369775"/>
            <a:ext cx="273183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5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粗黑宋简体" panose="02000000000000000000" pitchFamily="2" charset="-122"/>
                <a:ea typeface="方正粗黑宋简体" panose="02000000000000000000" pitchFamily="2" charset="-122"/>
                <a:cs typeface="Microsoft YaHei" charset="-122"/>
              </a:rPr>
              <a:t>Thanks</a:t>
            </a:r>
            <a:r>
              <a:rPr kumimoji="1" lang="zh-TW" altLang="en-US" sz="5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粗黑宋简体" panose="02000000000000000000" pitchFamily="2" charset="-122"/>
                <a:ea typeface="方正粗黑宋简体" panose="02000000000000000000" pitchFamily="2" charset="-122"/>
                <a:cs typeface="Microsoft YaHei" charset="-122"/>
              </a:rPr>
              <a:t>！</a:t>
            </a:r>
            <a:endParaRPr kumimoji="1" lang="zh-TW" altLang="en-US" sz="5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粗黑宋简体" panose="02000000000000000000" pitchFamily="2" charset="-122"/>
              <a:ea typeface="方正粗黑宋简体" panose="02000000000000000000" pitchFamily="2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38366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000" b="1" dirty="0" smtClean="0"/>
              <a:t>About Data</a:t>
            </a:r>
            <a:r>
              <a:rPr lang="zh-CN" altLang="en-US" sz="2000" b="1" dirty="0" smtClean="0"/>
              <a:t>（</a:t>
            </a:r>
            <a:r>
              <a:rPr lang="en-US" altLang="zh-CN" sz="2000" b="1" dirty="0"/>
              <a:t>1</a:t>
            </a:r>
            <a:r>
              <a:rPr lang="zh-CN" altLang="en-US" sz="2000" b="1" dirty="0"/>
              <a:t>）</a:t>
            </a:r>
          </a:p>
        </p:txBody>
      </p:sp>
      <p:pic>
        <p:nvPicPr>
          <p:cNvPr id="4" name="Picture 3" descr="E:\年度工作\2015\教学工作\【课程教案】-工业数据挖掘\2-DataProcess\图片\1027838162.jpg">
            <a:extLst>
              <a:ext uri="{FF2B5EF4-FFF2-40B4-BE49-F238E27FC236}">
                <a16:creationId xmlns:a16="http://schemas.microsoft.com/office/drawing/2014/main" id="{19134C11-7336-45EB-9B78-B9742E8379B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87626" y="1299805"/>
            <a:ext cx="5937250" cy="4452938"/>
          </a:xfrm>
          <a:prstGeom prst="rect">
            <a:avLst/>
          </a:prstGeom>
          <a:noFill/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41ACDB7E-49A4-408E-A997-5783BA8AF6D1}"/>
              </a:ext>
            </a:extLst>
          </p:cNvPr>
          <p:cNvSpPr txBox="1"/>
          <p:nvPr/>
        </p:nvSpPr>
        <p:spPr>
          <a:xfrm>
            <a:off x="3052268" y="5966502"/>
            <a:ext cx="5472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/>
              <a:t>Emerald </a:t>
            </a:r>
            <a:r>
              <a:rPr lang="en-US" altLang="zh-CN" b="1" dirty="0" smtClean="0"/>
              <a:t>Lake in </a:t>
            </a:r>
            <a:r>
              <a:rPr lang="en-US" altLang="zh-CN" b="1" dirty="0" smtClean="0"/>
              <a:t>Banff National Park</a:t>
            </a:r>
            <a:r>
              <a:rPr lang="zh-CN" altLang="en-US" b="1" dirty="0" smtClean="0"/>
              <a:t> </a:t>
            </a:r>
            <a:r>
              <a:rPr lang="en-US" altLang="zh-CN" b="1" dirty="0"/>
              <a:t>of Canada</a:t>
            </a:r>
            <a:r>
              <a:rPr lang="zh-CN" altLang="en-US" b="1" dirty="0"/>
              <a:t>（</a:t>
            </a:r>
            <a:r>
              <a:rPr lang="en-US" altLang="zh-CN" b="1" dirty="0"/>
              <a:t>2014</a:t>
            </a:r>
            <a:r>
              <a:rPr lang="zh-CN" altLang="en-US" b="1" dirty="0"/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2212706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000" b="1" dirty="0"/>
              <a:t>About Data</a:t>
            </a:r>
            <a:r>
              <a:rPr lang="zh-CN" altLang="en-US" sz="2000" b="1" dirty="0" smtClean="0"/>
              <a:t>（</a:t>
            </a:r>
            <a:r>
              <a:rPr lang="en-US" altLang="zh-CN" sz="2000" b="1" dirty="0" smtClean="0"/>
              <a:t>2</a:t>
            </a:r>
            <a:r>
              <a:rPr lang="zh-CN" altLang="en-US" sz="2000" b="1" dirty="0" smtClean="0"/>
              <a:t>）</a:t>
            </a:r>
            <a:endParaRPr lang="zh-CN" altLang="en-US" sz="2000" b="1" dirty="0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41ACDB7E-49A4-408E-A997-5783BA8AF6D1}"/>
              </a:ext>
            </a:extLst>
          </p:cNvPr>
          <p:cNvSpPr txBox="1"/>
          <p:nvPr/>
        </p:nvSpPr>
        <p:spPr>
          <a:xfrm>
            <a:off x="3012248" y="5937473"/>
            <a:ext cx="54726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微软雅黑" pitchFamily="34" charset="-122"/>
                <a:ea typeface="微软雅黑" pitchFamily="34" charset="-122"/>
              </a:rPr>
              <a:t>2014 Beijing International Marathon </a:t>
            </a:r>
            <a:r>
              <a:rPr lang="zh-CN" altLang="en-US" b="1" dirty="0" smtClean="0"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en-US" altLang="zh-CN" b="1" dirty="0" smtClean="0">
                <a:latin typeface="微软雅黑" pitchFamily="34" charset="-122"/>
                <a:ea typeface="微软雅黑" pitchFamily="34" charset="-122"/>
              </a:rPr>
              <a:t>Valuable Information</a:t>
            </a:r>
            <a:r>
              <a:rPr lang="zh-CN" altLang="en-US" b="1" dirty="0" smtClean="0">
                <a:latin typeface="微软雅黑" pitchFamily="34" charset="-122"/>
                <a:ea typeface="微软雅黑" pitchFamily="34" charset="-122"/>
              </a:rPr>
              <a:t>）</a:t>
            </a:r>
            <a:endParaRPr lang="zh-CN" altLang="en-US" b="1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8" name="Picture 2" descr="E:\年度工作\2015\教学工作\【课程教案】-工业数据挖掘\2-DataProcess\图片\1027838160.jpg">
            <a:extLst>
              <a:ext uri="{FF2B5EF4-FFF2-40B4-BE49-F238E27FC236}">
                <a16:creationId xmlns:a16="http://schemas.microsoft.com/office/drawing/2014/main" id="{9CC2EBE3-D9F3-4E11-BD00-EB41E54E364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31244" y="1290280"/>
            <a:ext cx="6034616" cy="452596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40434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000" b="1" dirty="0"/>
              <a:t>About Data</a:t>
            </a:r>
            <a:r>
              <a:rPr lang="zh-CN" altLang="en-US" sz="2000" b="1" dirty="0" smtClean="0"/>
              <a:t>（</a:t>
            </a:r>
            <a:r>
              <a:rPr lang="en-US" altLang="zh-CN" sz="2000" b="1" dirty="0" smtClean="0"/>
              <a:t>3</a:t>
            </a:r>
            <a:r>
              <a:rPr lang="zh-CN" altLang="en-US" sz="2000" b="1" dirty="0" smtClean="0"/>
              <a:t>）</a:t>
            </a:r>
            <a:endParaRPr lang="zh-CN" altLang="en-US" sz="2000" b="1" dirty="0"/>
          </a:p>
        </p:txBody>
      </p:sp>
      <p:pic>
        <p:nvPicPr>
          <p:cNvPr id="7" name="Picture 2" descr="E:\年度工作\2015\教学工作\【课程教案】-工业数据挖掘\2-DataProcess\图片\1027838152.jpg">
            <a:extLst>
              <a:ext uri="{FF2B5EF4-FFF2-40B4-BE49-F238E27FC236}">
                <a16:creationId xmlns:a16="http://schemas.microsoft.com/office/drawing/2014/main" id="{37716F00-28AD-4138-9645-F477B91C757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86053" y="1290280"/>
            <a:ext cx="2622850" cy="4662845"/>
          </a:xfrm>
          <a:prstGeom prst="rect">
            <a:avLst/>
          </a:prstGeom>
          <a:noFill/>
        </p:spPr>
      </p:pic>
      <p:sp>
        <p:nvSpPr>
          <p:cNvPr id="8" name="TextBox 5">
            <a:extLst>
              <a:ext uri="{FF2B5EF4-FFF2-40B4-BE49-F238E27FC236}">
                <a16:creationId xmlns:a16="http://schemas.microsoft.com/office/drawing/2014/main" id="{E278B20D-686B-46D9-94EB-E4988690354F}"/>
              </a:ext>
            </a:extLst>
          </p:cNvPr>
          <p:cNvSpPr txBox="1"/>
          <p:nvPr/>
        </p:nvSpPr>
        <p:spPr>
          <a:xfrm>
            <a:off x="3261174" y="6120503"/>
            <a:ext cx="5472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 smtClean="0">
                <a:latin typeface="微软雅黑" pitchFamily="34" charset="-122"/>
                <a:ea typeface="微软雅黑" pitchFamily="34" charset="-122"/>
              </a:rPr>
              <a:t>Confused Information</a:t>
            </a:r>
            <a:r>
              <a:rPr lang="zh-CN" altLang="en-US" b="1" dirty="0" smtClean="0"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en-US" altLang="zh-CN" b="1" dirty="0" smtClean="0">
                <a:latin typeface="微软雅黑" pitchFamily="34" charset="-122"/>
                <a:ea typeface="微软雅黑" pitchFamily="34" charset="-122"/>
              </a:rPr>
              <a:t>Dirty Data</a:t>
            </a:r>
            <a:r>
              <a:rPr lang="zh-CN" altLang="en-US" b="1" dirty="0" smtClean="0">
                <a:latin typeface="微软雅黑" pitchFamily="34" charset="-122"/>
                <a:ea typeface="微软雅黑" pitchFamily="34" charset="-122"/>
              </a:rPr>
              <a:t>）</a:t>
            </a:r>
            <a:endParaRPr lang="zh-CN" altLang="en-US" b="1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46936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000" b="1" dirty="0"/>
              <a:t>About Data</a:t>
            </a:r>
            <a:r>
              <a:rPr lang="zh-CN" altLang="en-US" sz="2000" b="1" dirty="0" smtClean="0"/>
              <a:t>（</a:t>
            </a:r>
            <a:r>
              <a:rPr lang="en-US" altLang="zh-CN" sz="2000" b="1" dirty="0" smtClean="0"/>
              <a:t>4</a:t>
            </a:r>
            <a:r>
              <a:rPr lang="zh-CN" altLang="en-US" sz="2000" b="1" dirty="0" smtClean="0"/>
              <a:t>）</a:t>
            </a:r>
            <a:endParaRPr lang="zh-CN" altLang="en-US" sz="2000" b="1" dirty="0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41ACDB7E-49A4-408E-A997-5783BA8AF6D1}"/>
              </a:ext>
            </a:extLst>
          </p:cNvPr>
          <p:cNvSpPr txBox="1"/>
          <p:nvPr/>
        </p:nvSpPr>
        <p:spPr>
          <a:xfrm>
            <a:off x="3012248" y="5937473"/>
            <a:ext cx="5472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latin typeface="微软雅黑" pitchFamily="34" charset="-122"/>
                <a:ea typeface="微软雅黑" pitchFamily="34" charset="-122"/>
              </a:rPr>
              <a:t>令人无语的分析与数据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93826F87-23BC-43B2-AFB1-822A59728EE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98720" y="1290280"/>
            <a:ext cx="4299663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302243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000" b="1" dirty="0"/>
              <a:t>About Data</a:t>
            </a:r>
            <a:r>
              <a:rPr lang="zh-CN" altLang="en-US" sz="2000" b="1" dirty="0" smtClean="0"/>
              <a:t>（</a:t>
            </a:r>
            <a:r>
              <a:rPr lang="en-US" altLang="zh-CN" sz="2000" b="1" dirty="0" smtClean="0"/>
              <a:t>5</a:t>
            </a:r>
            <a:r>
              <a:rPr lang="zh-CN" altLang="en-US" sz="2000" b="1" dirty="0" smtClean="0"/>
              <a:t>）</a:t>
            </a:r>
            <a:endParaRPr lang="zh-CN" altLang="en-US" sz="2000" b="1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47F2C6E-0844-4283-949B-A3B64E7F54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3961" y="1404813"/>
            <a:ext cx="11285139" cy="5272212"/>
          </a:xfrm>
        </p:spPr>
        <p:txBody>
          <a:bodyPr>
            <a:normAutofit/>
          </a:bodyPr>
          <a:lstStyle/>
          <a:p>
            <a:r>
              <a:rPr lang="en-US" altLang="zh-CN" sz="2000" b="1" dirty="0" smtClean="0"/>
              <a:t>Multi-form and Multi-modal Data</a:t>
            </a:r>
            <a:endParaRPr lang="zh-CN" altLang="en-US" sz="2000" b="1" dirty="0"/>
          </a:p>
          <a:p>
            <a:endParaRPr lang="zh-CN" altLang="en-US" sz="2000" b="1" dirty="0"/>
          </a:p>
        </p:txBody>
      </p:sp>
      <p:pic>
        <p:nvPicPr>
          <p:cNvPr id="7" name="Picture 2" descr="E:\年度工作\2015\教学工作\【课程教案】-工业数据挖掘\2-DataProcess\图片\Mi1.jpg">
            <a:extLst>
              <a:ext uri="{FF2B5EF4-FFF2-40B4-BE49-F238E27FC236}">
                <a16:creationId xmlns:a16="http://schemas.microsoft.com/office/drawing/2014/main" id="{9958CD4E-77FD-403A-B3BB-336B032F13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90067" y="2396924"/>
            <a:ext cx="4753266" cy="3165675"/>
          </a:xfrm>
          <a:prstGeom prst="rect">
            <a:avLst/>
          </a:prstGeom>
          <a:noFill/>
        </p:spPr>
      </p:pic>
      <p:pic>
        <p:nvPicPr>
          <p:cNvPr id="8" name="Picture 3" descr="E:\年度工作\2015\教学工作\【课程教案】-工业数据挖掘\2-DataProcess\图片\ecf822ca61d98eda4851b3fad25387ee.jpg">
            <a:extLst>
              <a:ext uri="{FF2B5EF4-FFF2-40B4-BE49-F238E27FC236}">
                <a16:creationId xmlns:a16="http://schemas.microsoft.com/office/drawing/2014/main" id="{3C9DE3B9-7415-4A2F-BCFC-F665CD8D95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96000" y="2396924"/>
            <a:ext cx="4751014" cy="31656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67633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000" b="1" dirty="0"/>
              <a:t>About Data</a:t>
            </a:r>
            <a:r>
              <a:rPr lang="zh-CN" altLang="en-US" sz="2000" b="1" dirty="0" smtClean="0"/>
              <a:t>（</a:t>
            </a:r>
            <a:r>
              <a:rPr lang="en-US" altLang="zh-CN" sz="2000" b="1" dirty="0" smtClean="0"/>
              <a:t>6</a:t>
            </a:r>
            <a:r>
              <a:rPr lang="zh-CN" altLang="en-US" sz="2000" b="1" dirty="0" smtClean="0"/>
              <a:t>）</a:t>
            </a:r>
            <a:endParaRPr lang="zh-CN" altLang="en-US" sz="2000" b="1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2617ECC-CC2C-44FB-8D2E-D3F5352D95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3962" y="1404814"/>
            <a:ext cx="11266088" cy="5262686"/>
          </a:xfrm>
        </p:spPr>
        <p:txBody>
          <a:bodyPr>
            <a:normAutofit/>
          </a:bodyPr>
          <a:lstStyle/>
          <a:p>
            <a:r>
              <a:rPr lang="en-US" altLang="zh-CN" sz="2000" b="1" dirty="0" smtClean="0"/>
              <a:t>Text from one student’s diary </a:t>
            </a:r>
          </a:p>
          <a:p>
            <a:pPr marL="0" indent="0">
              <a:buNone/>
            </a:pPr>
            <a:r>
              <a:rPr lang="en-US" altLang="zh-CN" sz="2000" b="1" dirty="0"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en-US" altLang="zh-CN" sz="20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  </a:t>
            </a:r>
            <a:r>
              <a:rPr lang="zh-CN" altLang="en-US" sz="1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时间</a:t>
            </a:r>
            <a:r>
              <a:rPr lang="zh-CN" altLang="en-US" sz="1800" dirty="0">
                <a:latin typeface="楷体" panose="02010609060101010101" pitchFamily="49" charset="-122"/>
                <a:ea typeface="楷体" panose="02010609060101010101" pitchFamily="49" charset="-122"/>
              </a:rPr>
              <a:t>过得真快，一下就到半期考了，现在已经在开始紧张的复习了，我必须要开始努力了，因为我如果不努力，成绩就上不去，我成绩上不去就会被家长骂。我被家长骂，就会失去信心，失去信心就会读不好书，读不好书就不能毕业，不能毕业就会找不到好工作，找不到好工作就赚不了钱，赚不了钱就会没钱纳税，没钱纳税，国家就难发工资给老师，老师领不到工资就会没心情教学，没心情教学，就会影响我们祖国的未来，影响了祖国的未来，中国就难以腾飞，中华民族就会退化成野蛮的民族。中华民族成了野蛮的民族，美国就会怀疑我国有大规模杀伤性武器，我国有大规模杀伤性武器，美国就会向中国开战，第三次世界大战就会爆发，第三次世界大战爆发其中一方必定会实力不足，实力不足就会动用核武器，动用核武器就会破坏自然环境，自然环境被破坏，大气层就会破个大洞，大气层破个大洞地球温度就会上升，两极冰山就会融化，冰山融化，地球水位就会上升，地球水位上升，全人类就会被淹死。因为这关系到全人类的生命财产安全，所以我要在就剩下的几天里好好复习，考好成绩，不让悲剧发生。</a:t>
            </a:r>
          </a:p>
        </p:txBody>
      </p:sp>
    </p:spTree>
    <p:extLst>
      <p:ext uri="{BB962C8B-B14F-4D97-AF65-F5344CB8AC3E}">
        <p14:creationId xmlns:p14="http://schemas.microsoft.com/office/powerpoint/2010/main" val="4260648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singhu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>
          <a:solidFill>
            <a:srgbClr val="7030A0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singhua" id="{D780B322-CDB6-4BA8-92AF-5C3DE9114273}" vid="{85E16F8F-05B1-4403-9C71-87521E2523D5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Tsinghua</Template>
  <TotalTime>78963</TotalTime>
  <Words>710</Words>
  <Application>Microsoft Office PowerPoint</Application>
  <PresentationFormat>宽屏</PresentationFormat>
  <Paragraphs>104</Paragraphs>
  <Slides>37</Slides>
  <Notes>35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37</vt:i4>
      </vt:variant>
    </vt:vector>
  </HeadingPairs>
  <TitlesOfParts>
    <vt:vector size="49" baseType="lpstr">
      <vt:lpstr>新細明體</vt:lpstr>
      <vt:lpstr>方正粗黑宋简体</vt:lpstr>
      <vt:lpstr>楷体</vt:lpstr>
      <vt:lpstr>宋体</vt:lpstr>
      <vt:lpstr>Microsoft YaHei</vt:lpstr>
      <vt:lpstr>Microsoft YaHei</vt:lpstr>
      <vt:lpstr>Arial</vt:lpstr>
      <vt:lpstr>Calibri</vt:lpstr>
      <vt:lpstr>Times New Roman</vt:lpstr>
      <vt:lpstr>Wingdings</vt:lpstr>
      <vt:lpstr>Wingdings 2</vt:lpstr>
      <vt:lpstr>Tsinghua</vt:lpstr>
      <vt:lpstr>About Data</vt:lpstr>
      <vt:lpstr>Leading Question</vt:lpstr>
      <vt:lpstr>Leading Question</vt:lpstr>
      <vt:lpstr>About Data（1）</vt:lpstr>
      <vt:lpstr>About Data（2）</vt:lpstr>
      <vt:lpstr>About Data（3）</vt:lpstr>
      <vt:lpstr>About Data（4）</vt:lpstr>
      <vt:lpstr>About Data（5）</vt:lpstr>
      <vt:lpstr>About Data（6）</vt:lpstr>
      <vt:lpstr>About Data（7）</vt:lpstr>
      <vt:lpstr>About Data（8）</vt:lpstr>
      <vt:lpstr>About Data（9）</vt:lpstr>
      <vt:lpstr>About Data（10）</vt:lpstr>
      <vt:lpstr>About Data（11）</vt:lpstr>
      <vt:lpstr>About Data（12）</vt:lpstr>
      <vt:lpstr>About Data（13）</vt:lpstr>
      <vt:lpstr>About Data（14）</vt:lpstr>
      <vt:lpstr>About Data（15）</vt:lpstr>
      <vt:lpstr>About Data（16）</vt:lpstr>
      <vt:lpstr>About Data（17）</vt:lpstr>
      <vt:lpstr>About Data（18）</vt:lpstr>
      <vt:lpstr>About Data（19）</vt:lpstr>
      <vt:lpstr>About Data（20）</vt:lpstr>
      <vt:lpstr>About Data（21）</vt:lpstr>
      <vt:lpstr>About Data（22）</vt:lpstr>
      <vt:lpstr>About Data（23）——The emblem of the Tokyo Olympic Games</vt:lpstr>
      <vt:lpstr>About Data（24）—— Similarity = Joke</vt:lpstr>
      <vt:lpstr>PowerPoint 演示文稿</vt:lpstr>
      <vt:lpstr>About Data（25）—— Similarity = Joke</vt:lpstr>
      <vt:lpstr>About Data（26）—— Similarity = Joke</vt:lpstr>
      <vt:lpstr>About Data（27）—— Similarity = Joke</vt:lpstr>
      <vt:lpstr>About Data（28）—— Deeply Impressive</vt:lpstr>
      <vt:lpstr>About Data（29）—— Deeply Impressive</vt:lpstr>
      <vt:lpstr>About Data（30）</vt:lpstr>
      <vt:lpstr>About Data（31）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新闻和用户生成内容的交互分析</dc:title>
  <dc:creator>Lei Hou</dc:creator>
  <cp:lastModifiedBy>xuhua</cp:lastModifiedBy>
  <cp:revision>6217</cp:revision>
  <cp:lastPrinted>2019-04-19T01:46:34Z</cp:lastPrinted>
  <dcterms:created xsi:type="dcterms:W3CDTF">2013-09-16T02:46:25Z</dcterms:created>
  <dcterms:modified xsi:type="dcterms:W3CDTF">2021-03-08T05:35:36Z</dcterms:modified>
</cp:coreProperties>
</file>